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7" r:id="rId4"/>
    <p:sldId id="293" r:id="rId6"/>
    <p:sldId id="294" r:id="rId7"/>
    <p:sldId id="295" r:id="rId8"/>
    <p:sldId id="296" r:id="rId9"/>
    <p:sldId id="297" r:id="rId10"/>
    <p:sldId id="298" r:id="rId11"/>
    <p:sldId id="299" r:id="rId12"/>
    <p:sldId id="300" r:id="rId13"/>
  </p:sldIdLst>
  <p:sldSz cx="12192000" cy="6858000"/>
  <p:notesSz cx="7103745" cy="10234295"/>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5" name="作者" initials="A" lastIdx="0" clrIdx="24"/>
  <p:cmAuthor id="2" name="Administra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84299"/>
    <a:srgbClr val="D321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gs" Target="tags/tag212.xml"/><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61A64BD-2739-B247-B3E5-CEE75F4D89B2}"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media/image3.png"/><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image" Target="../media/image1.png"/><Relationship Id="rId2" Type="http://schemas.openxmlformats.org/officeDocument/2006/relationships/tags" Target="../tags/tag10.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image" Target="../media/image5.png"/><Relationship Id="rId6" Type="http://schemas.openxmlformats.org/officeDocument/2006/relationships/tags" Target="../tags/tag20.xml"/><Relationship Id="rId5" Type="http://schemas.openxmlformats.org/officeDocument/2006/relationships/image" Target="../media/image4.png"/><Relationship Id="rId4" Type="http://schemas.openxmlformats.org/officeDocument/2006/relationships/tags" Target="../tags/tag19.xml"/><Relationship Id="rId3" Type="http://schemas.openxmlformats.org/officeDocument/2006/relationships/image" Target="../media/image1.png"/><Relationship Id="rId2" Type="http://schemas.openxmlformats.org/officeDocument/2006/relationships/tags" Target="../tags/tag18.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image" Target="../media/image3.png"/><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image" Target="../media/image1.png"/><Relationship Id="rId2" Type="http://schemas.openxmlformats.org/officeDocument/2006/relationships/tags" Target="../tags/tag25.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image" Target="../media/image3.png"/><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image" Target="../media/image1.png"/><Relationship Id="rId2" Type="http://schemas.openxmlformats.org/officeDocument/2006/relationships/tags" Target="../tags/tag34.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image" Target="../media/image6.png"/><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image" Target="../media/image1.png"/><Relationship Id="rId3" Type="http://schemas.openxmlformats.org/officeDocument/2006/relationships/tags" Target="../tags/tag46.xml"/><Relationship Id="rId2" Type="http://schemas.openxmlformats.org/officeDocument/2006/relationships/tags" Target="../tags/tag45.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image" Target="../media/image3.png"/><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1.png"/><Relationship Id="rId2" Type="http://schemas.openxmlformats.org/officeDocument/2006/relationships/tags" Target="../tags/tag57.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image" Target="../media/image3.png"/><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image" Target="../media/image1.png"/><Relationship Id="rId2" Type="http://schemas.openxmlformats.org/officeDocument/2006/relationships/tags" Target="../tags/tag66.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image" Target="../media/image3.png"/><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image" Target="../media/image1.png"/><Relationship Id="rId2" Type="http://schemas.openxmlformats.org/officeDocument/2006/relationships/tags" Target="../tags/tag74.xml"/><Relationship Id="rId10" Type="http://schemas.openxmlformats.org/officeDocument/2006/relationships/tags" Target="../tags/tag8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image" Target="../media/image8.png"/><Relationship Id="rId7" Type="http://schemas.openxmlformats.org/officeDocument/2006/relationships/tags" Target="../tags/tag84.xml"/><Relationship Id="rId6" Type="http://schemas.openxmlformats.org/officeDocument/2006/relationships/image" Target="../media/image7.png"/><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image" Target="../media/image1.png"/><Relationship Id="rId2" Type="http://schemas.openxmlformats.org/officeDocument/2006/relationships/tags" Target="../tags/tag81.xml"/><Relationship Id="rId15" Type="http://schemas.openxmlformats.org/officeDocument/2006/relationships/tags" Target="../tags/tag91.xml"/><Relationship Id="rId14" Type="http://schemas.openxmlformats.org/officeDocument/2006/relationships/tags" Target="../tags/tag90.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image" Target="../media/image3.png"/><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image" Target="../media/image1.png"/><Relationship Id="rId2" Type="http://schemas.openxmlformats.org/officeDocument/2006/relationships/tags" Target="../tags/tag92.xml"/><Relationship Id="rId10" Type="http://schemas.openxmlformats.org/officeDocument/2006/relationships/tags" Target="../tags/tag98.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image" Target="../media/image3.png"/><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image" Target="../media/image1.png"/><Relationship Id="rId2" Type="http://schemas.openxmlformats.org/officeDocument/2006/relationships/tags" Target="../tags/tag99.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image" Target="../media/image3.png"/><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image" Target="../media/image1.png"/><Relationship Id="rId2" Type="http://schemas.openxmlformats.org/officeDocument/2006/relationships/tags" Target="../tags/tag107.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image" Target="../media/image3.png"/><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image" Target="../media/image1.png"/><Relationship Id="rId2" Type="http://schemas.openxmlformats.org/officeDocument/2006/relationships/tags" Target="../tags/tag116.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image" Target="../media/image3.png"/><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image" Target="../media/image1.png"/><Relationship Id="rId2" Type="http://schemas.openxmlformats.org/officeDocument/2006/relationships/tags" Target="../tags/tag125.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image" Target="../media/image3.png"/><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image" Target="../media/image1.png"/><Relationship Id="rId2" Type="http://schemas.openxmlformats.org/officeDocument/2006/relationships/tags" Target="../tags/tag134.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image" Target="../media/image3.png"/><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image" Target="../media/image1.png"/><Relationship Id="rId2" Type="http://schemas.openxmlformats.org/officeDocument/2006/relationships/tags" Target="../tags/tag145.xml"/><Relationship Id="rId11" Type="http://schemas.openxmlformats.org/officeDocument/2006/relationships/tags" Target="../tags/tag152.xml"/><Relationship Id="rId10" Type="http://schemas.openxmlformats.org/officeDocument/2006/relationships/tags" Target="../tags/tag15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descr="C:\Users\Administrator\Desktop\画板 2.png画板 2"/>
          <p:cNvPicPr>
            <a:picLocks noChangeAspect="1"/>
          </p:cNvPicPr>
          <p:nvPr>
            <p:custDataLst>
              <p:tags r:id="rId2"/>
            </p:custDataLst>
          </p:nvPr>
        </p:nvPicPr>
        <p:blipFill>
          <a:blip r:embed="rId3"/>
          <a:srcRect/>
          <a:stretch>
            <a:fillRect/>
          </a:stretch>
        </p:blipFill>
        <p:spPr>
          <a:xfrm>
            <a:off x="317" y="0"/>
            <a:ext cx="12193257" cy="6858622"/>
          </a:xfrm>
          <a:prstGeom prst="rect">
            <a:avLst/>
          </a:prstGeom>
        </p:spPr>
      </p:pic>
      <p:sp>
        <p:nvSpPr>
          <p:cNvPr id="7" name="圆角矩形 6"/>
          <p:cNvSpPr/>
          <p:nvPr>
            <p:custDataLst>
              <p:tags r:id="rId4"/>
            </p:custDataLst>
          </p:nvPr>
        </p:nvSpPr>
        <p:spPr>
          <a:xfrm>
            <a:off x="545465" y="668337"/>
            <a:ext cx="11076940" cy="5510530"/>
          </a:xfrm>
          <a:prstGeom prst="roundRect">
            <a:avLst>
              <a:gd name="adj" fmla="val 10026"/>
            </a:avLst>
          </a:prstGeom>
          <a:solidFill>
            <a:schemeClr val="l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3" name="图片 2" descr="C:\Users\Administrator\Desktop\画板 1.png画板 1"/>
          <p:cNvPicPr>
            <a:picLocks noChangeAspect="1"/>
          </p:cNvPicPr>
          <p:nvPr>
            <p:custDataLst>
              <p:tags r:id="rId5"/>
            </p:custDataLst>
          </p:nvPr>
        </p:nvPicPr>
        <p:blipFill>
          <a:blip r:embed="rId6"/>
          <a:srcRect/>
          <a:stretch>
            <a:fillRect/>
          </a:stretch>
        </p:blipFill>
        <p:spPr>
          <a:xfrm>
            <a:off x="6535015" y="914866"/>
            <a:ext cx="4923547" cy="5951558"/>
          </a:xfrm>
          <a:prstGeom prst="rect">
            <a:avLst/>
          </a:prstGeom>
        </p:spPr>
      </p:pic>
      <p:sp>
        <p:nvSpPr>
          <p:cNvPr id="16" name="日期占位符 15"/>
          <p:cNvSpPr>
            <a:spLocks noGrp="1"/>
          </p:cNvSpPr>
          <p:nvPr>
            <p:ph type="dt" sz="half" idx="10"/>
            <p:custDataLst>
              <p:tags r:id="rId7"/>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dirty="0"/>
          </a:p>
        </p:txBody>
      </p:sp>
      <p:sp>
        <p:nvSpPr>
          <p:cNvPr id="18" name="灯片编号占位符 17"/>
          <p:cNvSpPr>
            <a:spLocks noGrp="1"/>
          </p:cNvSpPr>
          <p:nvPr>
            <p:ph type="sldNum" sz="quarter" idx="12"/>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dirty="0"/>
          </a:p>
        </p:txBody>
      </p:sp>
      <p:sp>
        <p:nvSpPr>
          <p:cNvPr id="2" name="标题 1"/>
          <p:cNvSpPr/>
          <p:nvPr>
            <p:ph type="ctrTitle" idx="1" hasCustomPrompt="1"/>
            <p:custDataLst>
              <p:tags r:id="rId10"/>
            </p:custDataLst>
          </p:nvPr>
        </p:nvSpPr>
        <p:spPr>
          <a:xfrm>
            <a:off x="997584" y="1671535"/>
            <a:ext cx="5199177" cy="3228691"/>
          </a:xfrm>
        </p:spPr>
        <p:txBody>
          <a:bodyPr vert="horz" wrap="square" lIns="0" tIns="38100" rIns="76200" bIns="38100" rtlCol="0" anchor="ctr" anchorCtr="0">
            <a:normAutofit/>
          </a:bodyPr>
          <a:lstStyle>
            <a:lvl1pPr marL="0" marR="0" algn="l" defTabSz="914400" rtl="0" eaLnBrk="1" fontAlgn="auto" latinLnBrk="0" hangingPunct="0">
              <a:lnSpc>
                <a:spcPct val="92000"/>
              </a:lnSpc>
              <a:spcBef>
                <a:spcPts val="0"/>
              </a:spcBef>
              <a:spcAft>
                <a:spcPts val="0"/>
              </a:spcAft>
              <a:buClrTx/>
              <a:buSzTx/>
              <a:buFontTx/>
              <a:buNone/>
              <a:defRPr kumimoji="0" lang="zh-CN" altLang="en-US" sz="7400" b="1" i="0" u="none" strike="noStrike" kern="0" cap="none" spc="0" normalizeH="0" baseline="0" noProof="1" dirty="0">
                <a:ln>
                  <a:noFill/>
                </a:ln>
                <a:solidFill>
                  <a:schemeClr val="accent1">
                    <a:lumMod val="50000"/>
                  </a:schemeClr>
                </a:solidFill>
                <a:effectLst/>
                <a:uFillTx/>
                <a:latin typeface="Arial" panose="020B0604020202020204" pitchFamily="34" charset="0"/>
                <a:ea typeface="汉仪综艺体简" charset="0"/>
                <a:cs typeface="+mj-cs"/>
              </a:defRPr>
            </a:lvl1pPr>
          </a:lstStyle>
          <a:p>
            <a:pPr lvl="0"/>
            <a:r>
              <a:rPr>
                <a:sym typeface="+mn-ea"/>
              </a:rPr>
              <a:t>编辑标题</a:t>
            </a:r>
            <a:endParaRPr>
              <a:sym typeface="+mn-ea"/>
            </a:endParaRPr>
          </a:p>
        </p:txBody>
      </p:sp>
      <p:sp>
        <p:nvSpPr>
          <p:cNvPr id="4" name="副标题 2"/>
          <p:cNvSpPr/>
          <p:nvPr>
            <p:ph type="subTitle" idx="2" hasCustomPrompt="1"/>
            <p:custDataLst>
              <p:tags r:id="rId11"/>
            </p:custDataLst>
          </p:nvPr>
        </p:nvSpPr>
        <p:spPr>
          <a:xfrm>
            <a:off x="997584" y="897624"/>
            <a:ext cx="5199177" cy="595476"/>
          </a:xfrm>
        </p:spPr>
        <p:txBody>
          <a:bodyPr vert="horz" wrap="square" lIns="0" tIns="0" rIns="82550" bIns="0" rtlCol="0" anchor="t" anchorCtr="0">
            <a:normAutofit/>
          </a:bodyPr>
          <a:lstStyle>
            <a:lvl1pPr marL="0" marR="0" indent="-228600" algn="l" defTabSz="914400" rtl="0" eaLnBrk="1" fontAlgn="auto" latinLnBrk="0" hangingPunct="0">
              <a:lnSpc>
                <a:spcPct val="120000"/>
              </a:lnSpc>
              <a:spcBef>
                <a:spcPts val="0"/>
              </a:spcBef>
              <a:spcAft>
                <a:spcPts val="0"/>
              </a:spcAft>
              <a:buClrTx/>
              <a:buSzTx/>
              <a:buFontTx/>
              <a:buNone/>
              <a:defRPr kumimoji="0" lang="zh-CN" altLang="en-US" sz="2200" b="0" i="0" u="none" strike="noStrike" kern="0" cap="none" spc="1000" normalizeH="0" baseline="0" noProof="1" dirty="0">
                <a:ln>
                  <a:noFill/>
                </a:ln>
                <a:solidFill>
                  <a:schemeClr val="accent1">
                    <a:lumMod val="75000"/>
                  </a:schemeClr>
                </a:solidFill>
                <a:effectLst/>
                <a:uFillTx/>
                <a:latin typeface="Arial" panose="020B0604020202020204" pitchFamily="34" charset="0"/>
                <a:ea typeface="汉仪君黑-55W" charset="0"/>
                <a:cs typeface="汉仪旗黑-35S" panose="00020600040101010101"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6" name="文本占位符 3"/>
          <p:cNvSpPr/>
          <p:nvPr>
            <p:ph type="body" idx="3" hasCustomPrompt="1"/>
            <p:custDataLst>
              <p:tags r:id="rId12"/>
            </p:custDataLst>
          </p:nvPr>
        </p:nvSpPr>
        <p:spPr>
          <a:xfrm>
            <a:off x="997584" y="5078661"/>
            <a:ext cx="5199177" cy="881714"/>
          </a:xfrm>
        </p:spPr>
        <p:txBody>
          <a:bodyPr vert="horz" wrap="square" lIns="0" tIns="0" rIns="82550" bIns="0" rtlCol="0" anchor="t" anchorCtr="0">
            <a:normAutofit/>
          </a:bodyPr>
          <a:lstStyle>
            <a:lvl1pPr marL="0" marR="0" indent="-228600" algn="l" defTabSz="914400" rtl="0" eaLnBrk="1" fontAlgn="auto" latinLnBrk="0" hangingPunct="0">
              <a:lnSpc>
                <a:spcPct val="101000"/>
              </a:lnSpc>
              <a:spcBef>
                <a:spcPts val="0"/>
              </a:spcBef>
              <a:spcAft>
                <a:spcPts val="0"/>
              </a:spcAft>
              <a:buClrTx/>
              <a:buSzTx/>
              <a:buFontTx/>
              <a:buNone/>
              <a:defRPr kumimoji="0" lang="zh-CN" altLang="en-US" sz="1600" b="0" i="0" u="none" strike="noStrike" kern="0" cap="none" spc="0" normalizeH="0" baseline="0" noProof="1" dirty="0">
                <a:ln>
                  <a:noFill/>
                </a:ln>
                <a:solidFill>
                  <a:schemeClr val="accent1">
                    <a:lumMod val="75000"/>
                  </a:schemeClr>
                </a:solidFill>
                <a:effectLst/>
                <a:uFillTx/>
                <a:latin typeface="Arial" panose="020B0604020202020204" pitchFamily="34" charset="0"/>
                <a:ea typeface="汉仪君黑-55W" charset="0"/>
                <a:cs typeface="+mj-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C:\Users\Administrator\Desktop\画板 2.png画板 2"/>
          <p:cNvPicPr>
            <a:picLocks noChangeAspect="1"/>
          </p:cNvPicPr>
          <p:nvPr>
            <p:custDataLst>
              <p:tags r:id="rId2"/>
            </p:custDataLst>
          </p:nvPr>
        </p:nvPicPr>
        <p:blipFill>
          <a:blip r:embed="rId3"/>
          <a:srcRect/>
          <a:stretch>
            <a:fillRect/>
          </a:stretch>
        </p:blipFill>
        <p:spPr>
          <a:xfrm>
            <a:off x="-318" y="0"/>
            <a:ext cx="12193892" cy="6858000"/>
          </a:xfrm>
          <a:prstGeom prst="rect">
            <a:avLst/>
          </a:prstGeom>
        </p:spPr>
      </p:pic>
      <p:sp>
        <p:nvSpPr>
          <p:cNvPr id="10" name="圆角矩形 13"/>
          <p:cNvSpPr/>
          <p:nvPr>
            <p:custDataLst>
              <p:tags r:id="rId4"/>
            </p:custDataLst>
          </p:nvPr>
        </p:nvSpPr>
        <p:spPr>
          <a:xfrm>
            <a:off x="600709" y="495447"/>
            <a:ext cx="11039476" cy="5865835"/>
          </a:xfrm>
          <a:prstGeom prst="roundRect">
            <a:avLst>
              <a:gd name="adj" fmla="val 6265"/>
            </a:avLst>
          </a:prstGeom>
          <a:solidFill>
            <a:schemeClr val="l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50">
              <a:solidFill>
                <a:schemeClr val="lt1"/>
              </a:solidFill>
            </a:endParaRPr>
          </a:p>
        </p:txBody>
      </p:sp>
      <p:pic>
        <p:nvPicPr>
          <p:cNvPr id="7" name="图片 6" descr="画板 5"/>
          <p:cNvPicPr>
            <a:picLocks noChangeAspect="1"/>
          </p:cNvPicPr>
          <p:nvPr>
            <p:custDataLst>
              <p:tags r:id="rId5"/>
            </p:custDataLst>
          </p:nvPr>
        </p:nvPicPr>
        <p:blipFill>
          <a:blip r:embed="rId6"/>
          <a:stretch>
            <a:fillRect/>
          </a:stretch>
        </p:blipFill>
        <p:spPr>
          <a:xfrm>
            <a:off x="9937384" y="1"/>
            <a:ext cx="2256032" cy="2030505"/>
          </a:xfrm>
          <a:prstGeom prst="rect">
            <a:avLst/>
          </a:prstGeom>
        </p:spPr>
      </p:pic>
      <p:sp>
        <p:nvSpPr>
          <p:cNvPr id="2" name="标题 1"/>
          <p:cNvSpPr>
            <a:spLocks noGrp="1"/>
          </p:cNvSpPr>
          <p:nvPr>
            <p:ph type="title"/>
            <p:custDataLst>
              <p:tags r:id="rId7"/>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君黑-55W" charset="0"/>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C:\Users\Administrator\Desktop\画板 2.png画板 2"/>
          <p:cNvPicPr>
            <a:picLocks noChangeAspect="1"/>
          </p:cNvPicPr>
          <p:nvPr>
            <p:custDataLst>
              <p:tags r:id="rId2"/>
            </p:custDataLst>
          </p:nvPr>
        </p:nvPicPr>
        <p:blipFill>
          <a:blip r:embed="rId3"/>
          <a:srcRect/>
          <a:stretch>
            <a:fillRect/>
          </a:stretch>
        </p:blipFill>
        <p:spPr>
          <a:xfrm>
            <a:off x="476" y="-317"/>
            <a:ext cx="12192635" cy="6857683"/>
          </a:xfrm>
          <a:prstGeom prst="rect">
            <a:avLst/>
          </a:prstGeom>
        </p:spPr>
      </p:pic>
      <p:pic>
        <p:nvPicPr>
          <p:cNvPr id="9" name="图片 8" descr="C:\Users\Administrator\Desktop\画板 4.png画板 4"/>
          <p:cNvPicPr>
            <a:picLocks noChangeAspect="1"/>
          </p:cNvPicPr>
          <p:nvPr>
            <p:custDataLst>
              <p:tags r:id="rId4"/>
            </p:custDataLst>
          </p:nvPr>
        </p:nvPicPr>
        <p:blipFill rotWithShape="1">
          <a:blip r:embed="rId5"/>
          <a:srcRect/>
          <a:stretch>
            <a:fillRect/>
          </a:stretch>
        </p:blipFill>
        <p:spPr>
          <a:xfrm>
            <a:off x="794" y="389315"/>
            <a:ext cx="6744337" cy="5290702"/>
          </a:xfrm>
          <a:prstGeom prst="rect">
            <a:avLst/>
          </a:prstGeom>
        </p:spPr>
      </p:pic>
      <p:pic>
        <p:nvPicPr>
          <p:cNvPr id="2" name="图片 1"/>
          <p:cNvPicPr/>
          <p:nvPr>
            <p:custDataLst>
              <p:tags r:id="rId6"/>
            </p:custDataLst>
          </p:nvPr>
        </p:nvPicPr>
        <p:blipFill>
          <a:blip r:embed="rId7"/>
          <a:srcRect r="7033"/>
          <a:stretch>
            <a:fillRect/>
          </a:stretch>
        </p:blipFill>
        <p:spPr>
          <a:xfrm>
            <a:off x="2600265" y="2566457"/>
            <a:ext cx="9592212" cy="3543409"/>
          </a:xfrm>
          <a:prstGeom prst="rect">
            <a:avLst/>
          </a:prstGeom>
        </p:spPr>
      </p:pic>
      <p:sp>
        <p:nvSpPr>
          <p:cNvPr id="4" name="日期占位符 3"/>
          <p:cNvSpPr>
            <a:spLocks noGrp="1"/>
          </p:cNvSpPr>
          <p:nvPr>
            <p:ph type="dt" sz="half" idx="10"/>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a:p>
        </p:txBody>
      </p:sp>
      <p:sp>
        <p:nvSpPr>
          <p:cNvPr id="7" name="文本占位符 2"/>
          <p:cNvSpPr/>
          <p:nvPr>
            <p:ph type="body" idx="2" hasCustomPrompt="1"/>
            <p:custDataLst>
              <p:tags r:id="rId11"/>
            </p:custDataLst>
          </p:nvPr>
        </p:nvSpPr>
        <p:spPr>
          <a:xfrm>
            <a:off x="2534920" y="4642551"/>
            <a:ext cx="9287497" cy="1183051"/>
          </a:xfrm>
          <a:noFill/>
        </p:spPr>
        <p:txBody>
          <a:bodyPr vert="horz" wrap="square" lIns="101600" tIns="0" rIns="82550" bIns="0" rtlCol="0" anchor="t" anchorCtr="0">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1600" b="0" i="0" u="none" strike="noStrike" kern="1200" cap="none" spc="300" normalizeH="0" baseline="0" noProof="1" dirty="0">
                <a:solidFill>
                  <a:schemeClr val="dk1">
                    <a:lumMod val="85000"/>
                    <a:lumOff val="15000"/>
                  </a:schemeClr>
                </a:solidFill>
                <a:uFillTx/>
                <a:latin typeface="Arial" panose="020B0604020202020204" pitchFamily="34" charset="0"/>
                <a:ea typeface="汉仪君黑-55W" charset="0"/>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descr="C:\Users\Administrator\Desktop\画板 2.png画板 2"/>
          <p:cNvPicPr>
            <a:picLocks noChangeAspect="1"/>
          </p:cNvPicPr>
          <p:nvPr>
            <p:custDataLst>
              <p:tags r:id="rId2"/>
            </p:custDataLst>
          </p:nvPr>
        </p:nvPicPr>
        <p:blipFill>
          <a:blip r:embed="rId3"/>
          <a:srcRect/>
          <a:stretch>
            <a:fillRect/>
          </a:stretch>
        </p:blipFill>
        <p:spPr>
          <a:xfrm>
            <a:off x="-318" y="0"/>
            <a:ext cx="12193892" cy="6858000"/>
          </a:xfrm>
          <a:prstGeom prst="rect">
            <a:avLst/>
          </a:prstGeom>
        </p:spPr>
      </p:pic>
      <p:sp>
        <p:nvSpPr>
          <p:cNvPr id="10" name="圆角矩形 13"/>
          <p:cNvSpPr/>
          <p:nvPr>
            <p:custDataLst>
              <p:tags r:id="rId4"/>
            </p:custDataLst>
          </p:nvPr>
        </p:nvSpPr>
        <p:spPr>
          <a:xfrm>
            <a:off x="600709" y="495447"/>
            <a:ext cx="11039476" cy="5865835"/>
          </a:xfrm>
          <a:prstGeom prst="roundRect">
            <a:avLst>
              <a:gd name="adj" fmla="val 6265"/>
            </a:avLst>
          </a:prstGeom>
          <a:solidFill>
            <a:schemeClr val="l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50">
              <a:solidFill>
                <a:schemeClr val="lt1"/>
              </a:solidFill>
            </a:endParaRPr>
          </a:p>
        </p:txBody>
      </p:sp>
      <p:pic>
        <p:nvPicPr>
          <p:cNvPr id="8" name="图片 7" descr="画板 5"/>
          <p:cNvPicPr>
            <a:picLocks noChangeAspect="1"/>
          </p:cNvPicPr>
          <p:nvPr>
            <p:custDataLst>
              <p:tags r:id="rId5"/>
            </p:custDataLst>
          </p:nvPr>
        </p:nvPicPr>
        <p:blipFill>
          <a:blip r:embed="rId6"/>
          <a:stretch>
            <a:fillRect/>
          </a:stretch>
        </p:blipFill>
        <p:spPr>
          <a:xfrm>
            <a:off x="9937384" y="1"/>
            <a:ext cx="2256032" cy="2030505"/>
          </a:xfrm>
          <a:prstGeom prst="rect">
            <a:avLst/>
          </a:prstGeom>
        </p:spPr>
      </p:pic>
      <p:sp>
        <p:nvSpPr>
          <p:cNvPr id="2" name="标题 1"/>
          <p:cNvSpPr>
            <a:spLocks noGrp="1"/>
          </p:cNvSpPr>
          <p:nvPr>
            <p:ph type="title"/>
            <p:custDataLst>
              <p:tags r:id="rId7"/>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君黑-55W" charset="0"/>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汉仪君黑-55W" charset="0"/>
              </a:defRPr>
            </a:lvl1pPr>
            <a:lvl2pPr eaLnBrk="1" fontAlgn="auto" latinLnBrk="0" hangingPunct="1">
              <a:defRPr sz="1600">
                <a:solidFill>
                  <a:schemeClr val="tx1"/>
                </a:solidFill>
                <a:latin typeface="Arial" panose="020B0604020202020204" pitchFamily="34" charset="0"/>
                <a:ea typeface="汉仪君黑-55W" charset="0"/>
              </a:defRPr>
            </a:lvl2pPr>
            <a:lvl3pPr eaLnBrk="1" fontAlgn="auto" latinLnBrk="0" hangingPunct="1">
              <a:defRPr sz="1600">
                <a:solidFill>
                  <a:schemeClr val="tx1"/>
                </a:solidFill>
                <a:latin typeface="Arial" panose="020B0604020202020204" pitchFamily="34" charset="0"/>
                <a:ea typeface="汉仪君黑-55W" charset="0"/>
              </a:defRPr>
            </a:lvl3pPr>
            <a:lvl4pPr eaLnBrk="1" fontAlgn="auto" latinLnBrk="0" hangingPunct="1">
              <a:defRPr sz="1600">
                <a:solidFill>
                  <a:schemeClr val="tx1"/>
                </a:solidFill>
                <a:latin typeface="Arial" panose="020B0604020202020204" pitchFamily="34" charset="0"/>
                <a:ea typeface="汉仪君黑-55W" charset="0"/>
              </a:defRPr>
            </a:lvl4pPr>
            <a:lvl5pPr eaLnBrk="1" fontAlgn="auto" latinLnBrk="0" hangingPunct="1">
              <a:defRPr sz="1600">
                <a:solidFill>
                  <a:schemeClr val="tx1"/>
                </a:solidFill>
                <a:latin typeface="Arial" panose="020B0604020202020204" pitchFamily="34" charset="0"/>
                <a:ea typeface="汉仪君黑-55W"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a:p>
        </p:txBody>
      </p:sp>
      <p:sp>
        <p:nvSpPr>
          <p:cNvPr id="7" name="灯片编号占位符 6"/>
          <p:cNvSpPr>
            <a:spLocks noGrp="1"/>
          </p:cNvSpPr>
          <p:nvPr>
            <p:ph type="sldNum" sz="quarter" idx="12"/>
            <p:custDataLst>
              <p:tags r:id="rId12"/>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 name="图片 11" descr="C:\Users\Administrator\Desktop\画板 2.png画板 2"/>
          <p:cNvPicPr>
            <a:picLocks noChangeAspect="1"/>
          </p:cNvPicPr>
          <p:nvPr>
            <p:custDataLst>
              <p:tags r:id="rId2"/>
            </p:custDataLst>
          </p:nvPr>
        </p:nvPicPr>
        <p:blipFill>
          <a:blip r:embed="rId3"/>
          <a:srcRect/>
          <a:stretch>
            <a:fillRect/>
          </a:stretch>
        </p:blipFill>
        <p:spPr>
          <a:xfrm>
            <a:off x="-318" y="0"/>
            <a:ext cx="12193892" cy="6858000"/>
          </a:xfrm>
          <a:prstGeom prst="rect">
            <a:avLst/>
          </a:prstGeom>
        </p:spPr>
      </p:pic>
      <p:sp>
        <p:nvSpPr>
          <p:cNvPr id="11" name="圆角矩形 13"/>
          <p:cNvSpPr/>
          <p:nvPr>
            <p:custDataLst>
              <p:tags r:id="rId4"/>
            </p:custDataLst>
          </p:nvPr>
        </p:nvSpPr>
        <p:spPr>
          <a:xfrm>
            <a:off x="600709" y="495447"/>
            <a:ext cx="11039476" cy="5865835"/>
          </a:xfrm>
          <a:prstGeom prst="roundRect">
            <a:avLst>
              <a:gd name="adj" fmla="val 6265"/>
            </a:avLst>
          </a:prstGeom>
          <a:solidFill>
            <a:schemeClr val="l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50">
              <a:solidFill>
                <a:schemeClr val="lt1"/>
              </a:solidFill>
            </a:endParaRPr>
          </a:p>
        </p:txBody>
      </p:sp>
      <p:pic>
        <p:nvPicPr>
          <p:cNvPr id="10" name="图片 9" descr="画板 5"/>
          <p:cNvPicPr>
            <a:picLocks noChangeAspect="1"/>
          </p:cNvPicPr>
          <p:nvPr>
            <p:custDataLst>
              <p:tags r:id="rId5"/>
            </p:custDataLst>
          </p:nvPr>
        </p:nvPicPr>
        <p:blipFill>
          <a:blip r:embed="rId6"/>
          <a:stretch>
            <a:fillRect/>
          </a:stretch>
        </p:blipFill>
        <p:spPr>
          <a:xfrm>
            <a:off x="9937384" y="1"/>
            <a:ext cx="2256032" cy="2030505"/>
          </a:xfrm>
          <a:prstGeom prst="rect">
            <a:avLst/>
          </a:prstGeom>
        </p:spPr>
      </p:pic>
      <p:sp>
        <p:nvSpPr>
          <p:cNvPr id="2" name="标题 1"/>
          <p:cNvSpPr>
            <a:spLocks noGrp="1"/>
          </p:cNvSpPr>
          <p:nvPr>
            <p:ph type="title"/>
            <p:custDataLst>
              <p:tags r:id="rId7"/>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君黑-55W" charset="0"/>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汉仪君黑-55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汉仪君黑-55W" charset="0"/>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a:p>
        </p:txBody>
      </p:sp>
      <p:sp>
        <p:nvSpPr>
          <p:cNvPr id="9" name="灯片编号占位符 8"/>
          <p:cNvSpPr>
            <a:spLocks noGrp="1"/>
          </p:cNvSpPr>
          <p:nvPr>
            <p:ph type="sldNum" sz="quarter" idx="12"/>
            <p:custDataLst>
              <p:tags r:id="rId14"/>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318" y="0"/>
            <a:ext cx="12192000" cy="6878307"/>
            <a:chOff x="1" y="0"/>
            <a:chExt cx="19198" cy="10800"/>
          </a:xfrm>
        </p:grpSpPr>
        <p:pic>
          <p:nvPicPr>
            <p:cNvPr id="8" name="图片 7" descr="C:\Users\Administrator\Desktop\画板 2.png画板 2"/>
            <p:cNvPicPr>
              <a:picLocks noChangeAspect="1"/>
            </p:cNvPicPr>
            <p:nvPr>
              <p:custDataLst>
                <p:tags r:id="rId3"/>
              </p:custDataLst>
            </p:nvPr>
          </p:nvPicPr>
          <p:blipFill>
            <a:blip r:embed="rId4"/>
            <a:srcRect/>
            <a:stretch>
              <a:fillRect/>
            </a:stretch>
          </p:blipFill>
          <p:spPr>
            <a:xfrm>
              <a:off x="1" y="0"/>
              <a:ext cx="19199" cy="10800"/>
            </a:xfrm>
            <a:prstGeom prst="rect">
              <a:avLst/>
            </a:prstGeom>
          </p:spPr>
        </p:pic>
        <p:sp>
          <p:nvSpPr>
            <p:cNvPr id="10" name="圆角矩形 9"/>
            <p:cNvSpPr/>
            <p:nvPr>
              <p:custDataLst>
                <p:tags r:id="rId5"/>
              </p:custDataLst>
            </p:nvPr>
          </p:nvSpPr>
          <p:spPr>
            <a:xfrm>
              <a:off x="2027" y="1845"/>
              <a:ext cx="14929" cy="7626"/>
            </a:xfrm>
            <a:prstGeom prst="roundRect">
              <a:avLst>
                <a:gd name="adj" fmla="val 8740"/>
              </a:avLst>
            </a:prstGeom>
            <a:solidFill>
              <a:schemeClr val="lt1">
                <a:alpha val="85000"/>
              </a:schemeClr>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lt1"/>
                </a:solidFill>
              </a:endParaRPr>
            </a:p>
          </p:txBody>
        </p:sp>
      </p:grpSp>
      <p:sp>
        <p:nvSpPr>
          <p:cNvPr id="6" name="圆角矩形 5"/>
          <p:cNvSpPr/>
          <p:nvPr>
            <p:custDataLst>
              <p:tags r:id="rId6"/>
            </p:custDataLst>
          </p:nvPr>
        </p:nvSpPr>
        <p:spPr>
          <a:xfrm>
            <a:off x="1272333" y="1997393"/>
            <a:ext cx="9479060" cy="4039235"/>
          </a:xfrm>
          <a:prstGeom prst="roundRect">
            <a:avLst>
              <a:gd name="adj" fmla="val 8740"/>
            </a:avLst>
          </a:prstGeom>
          <a:solidFill>
            <a:schemeClr val="lt1">
              <a:alpha val="0"/>
            </a:schemeClr>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lt1"/>
              </a:solidFill>
            </a:endParaRPr>
          </a:p>
        </p:txBody>
      </p:sp>
      <p:pic>
        <p:nvPicPr>
          <p:cNvPr id="9" name="图片 8" descr="C:\Users\Administrator\Desktop\画板 3.png画板 3"/>
          <p:cNvPicPr/>
          <p:nvPr>
            <p:custDataLst>
              <p:tags r:id="rId7"/>
            </p:custDataLst>
          </p:nvPr>
        </p:nvPicPr>
        <p:blipFill>
          <a:blip r:embed="rId8"/>
          <a:srcRect/>
          <a:stretch>
            <a:fillRect/>
          </a:stretch>
        </p:blipFill>
        <p:spPr>
          <a:xfrm>
            <a:off x="0" y="0"/>
            <a:ext cx="1202612" cy="1256168"/>
          </a:xfrm>
          <a:custGeom>
            <a:avLst/>
            <a:gdLst>
              <a:gd name="connsiteX0" fmla="*/ 0 w 1191895"/>
              <a:gd name="connsiteY0" fmla="*/ 0 h 1263650"/>
              <a:gd name="connsiteX1" fmla="*/ 1191895 w 1191895"/>
              <a:gd name="connsiteY1" fmla="*/ 0 h 1263650"/>
              <a:gd name="connsiteX2" fmla="*/ 1191895 w 1191895"/>
              <a:gd name="connsiteY2" fmla="*/ 1263650 h 1263650"/>
              <a:gd name="connsiteX3" fmla="*/ 0 w 1191895"/>
              <a:gd name="connsiteY3" fmla="*/ 1263650 h 1263650"/>
            </a:gdLst>
            <a:ahLst/>
            <a:cxnLst>
              <a:cxn ang="0">
                <a:pos x="connsiteX0" y="connsiteY0"/>
              </a:cxn>
              <a:cxn ang="0">
                <a:pos x="connsiteX1" y="connsiteY1"/>
              </a:cxn>
              <a:cxn ang="0">
                <a:pos x="connsiteX2" y="connsiteY2"/>
              </a:cxn>
              <a:cxn ang="0">
                <a:pos x="connsiteX3" y="connsiteY3"/>
              </a:cxn>
            </a:cxnLst>
            <a:rect l="l" t="t" r="r" b="b"/>
            <a:pathLst>
              <a:path w="1191895" h="1263650">
                <a:moveTo>
                  <a:pt x="0" y="0"/>
                </a:moveTo>
                <a:lnTo>
                  <a:pt x="1191895" y="0"/>
                </a:lnTo>
                <a:lnTo>
                  <a:pt x="1191895" y="1263650"/>
                </a:lnTo>
                <a:lnTo>
                  <a:pt x="0" y="1263650"/>
                </a:lnTo>
                <a:close/>
              </a:path>
            </a:pathLst>
          </a:custGeom>
        </p:spPr>
      </p:pic>
      <p:sp>
        <p:nvSpPr>
          <p:cNvPr id="2" name="标题 1"/>
          <p:cNvSpPr>
            <a:spLocks noGrp="1"/>
          </p:cNvSpPr>
          <p:nvPr>
            <p:ph type="title"/>
            <p:custDataLst>
              <p:tags r:id="rId9"/>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dk1">
                    <a:lumMod val="85000"/>
                    <a:lumOff val="15000"/>
                  </a:schemeClr>
                </a:solidFill>
                <a:uFillTx/>
                <a:latin typeface="Arial" panose="020B0604020202020204" pitchFamily="34" charset="0"/>
                <a:ea typeface="汉仪君黑-55W" charset="0"/>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descr="C:\Users\Administrator\Desktop\画板 2.png画板 2"/>
          <p:cNvPicPr>
            <a:picLocks noChangeAspect="1"/>
          </p:cNvPicPr>
          <p:nvPr>
            <p:custDataLst>
              <p:tags r:id="rId2"/>
            </p:custDataLst>
          </p:nvPr>
        </p:nvPicPr>
        <p:blipFill>
          <a:blip r:embed="rId3"/>
          <a:srcRect/>
          <a:stretch>
            <a:fillRect/>
          </a:stretch>
        </p:blipFill>
        <p:spPr>
          <a:xfrm>
            <a:off x="-318" y="0"/>
            <a:ext cx="12193892" cy="6858000"/>
          </a:xfrm>
          <a:prstGeom prst="rect">
            <a:avLst/>
          </a:prstGeom>
        </p:spPr>
      </p:pic>
      <p:sp>
        <p:nvSpPr>
          <p:cNvPr id="10" name="圆角矩形 13"/>
          <p:cNvSpPr/>
          <p:nvPr>
            <p:custDataLst>
              <p:tags r:id="rId4"/>
            </p:custDataLst>
          </p:nvPr>
        </p:nvSpPr>
        <p:spPr>
          <a:xfrm>
            <a:off x="600709" y="495447"/>
            <a:ext cx="11039476" cy="5865835"/>
          </a:xfrm>
          <a:prstGeom prst="roundRect">
            <a:avLst>
              <a:gd name="adj" fmla="val 6265"/>
            </a:avLst>
          </a:prstGeom>
          <a:solidFill>
            <a:schemeClr val="l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50">
              <a:solidFill>
                <a:schemeClr val="lt1"/>
              </a:solidFill>
            </a:endParaRPr>
          </a:p>
        </p:txBody>
      </p:sp>
      <p:pic>
        <p:nvPicPr>
          <p:cNvPr id="8" name="图片 7" descr="画板 5"/>
          <p:cNvPicPr>
            <a:picLocks noChangeAspect="1"/>
          </p:cNvPicPr>
          <p:nvPr>
            <p:custDataLst>
              <p:tags r:id="rId5"/>
            </p:custDataLst>
          </p:nvPr>
        </p:nvPicPr>
        <p:blipFill>
          <a:blip r:embed="rId6"/>
          <a:stretch>
            <a:fillRect/>
          </a:stretch>
        </p:blipFill>
        <p:spPr>
          <a:xfrm>
            <a:off x="9937384" y="1"/>
            <a:ext cx="2256032" cy="2030505"/>
          </a:xfrm>
          <a:prstGeom prst="rect">
            <a:avLst/>
          </a:prstGeom>
        </p:spPr>
      </p:pic>
      <p:sp>
        <p:nvSpPr>
          <p:cNvPr id="2" name="标题 1"/>
          <p:cNvSpPr>
            <a:spLocks noGrp="1"/>
          </p:cNvSpPr>
          <p:nvPr>
            <p:ph type="title"/>
            <p:custDataLst>
              <p:tags r:id="rId7"/>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君黑-55W" charset="0"/>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8"/>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汉仪君黑-55W"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9"/>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君黑-55W" charset="0"/>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1"/>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dirty="0"/>
          </a:p>
        </p:txBody>
      </p:sp>
      <p:sp>
        <p:nvSpPr>
          <p:cNvPr id="7" name="灯片编号占位符 6"/>
          <p:cNvSpPr>
            <a:spLocks noGrp="1"/>
          </p:cNvSpPr>
          <p:nvPr>
            <p:ph type="sldNum" sz="quarter" idx="12"/>
            <p:custDataLst>
              <p:tags r:id="rId12"/>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descr="C:\Users\Administrator\Desktop\画板 2.png画板 2"/>
          <p:cNvPicPr>
            <a:picLocks noChangeAspect="1"/>
          </p:cNvPicPr>
          <p:nvPr>
            <p:custDataLst>
              <p:tags r:id="rId2"/>
            </p:custDataLst>
          </p:nvPr>
        </p:nvPicPr>
        <p:blipFill>
          <a:blip r:embed="rId3"/>
          <a:srcRect/>
          <a:stretch>
            <a:fillRect/>
          </a:stretch>
        </p:blipFill>
        <p:spPr>
          <a:xfrm>
            <a:off x="-318" y="0"/>
            <a:ext cx="12193892" cy="6858000"/>
          </a:xfrm>
          <a:prstGeom prst="rect">
            <a:avLst/>
          </a:prstGeom>
        </p:spPr>
      </p:pic>
      <p:sp>
        <p:nvSpPr>
          <p:cNvPr id="10" name="圆角矩形 13"/>
          <p:cNvSpPr/>
          <p:nvPr>
            <p:custDataLst>
              <p:tags r:id="rId4"/>
            </p:custDataLst>
          </p:nvPr>
        </p:nvSpPr>
        <p:spPr>
          <a:xfrm>
            <a:off x="600709" y="495447"/>
            <a:ext cx="11039476" cy="5865835"/>
          </a:xfrm>
          <a:prstGeom prst="roundRect">
            <a:avLst>
              <a:gd name="adj" fmla="val 6265"/>
            </a:avLst>
          </a:prstGeom>
          <a:solidFill>
            <a:schemeClr val="l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50">
              <a:solidFill>
                <a:schemeClr val="lt1"/>
              </a:solidFill>
            </a:endParaRPr>
          </a:p>
        </p:txBody>
      </p:sp>
      <p:pic>
        <p:nvPicPr>
          <p:cNvPr id="7" name="图片 6" descr="画板 5"/>
          <p:cNvPicPr>
            <a:picLocks noChangeAspect="1"/>
          </p:cNvPicPr>
          <p:nvPr>
            <p:custDataLst>
              <p:tags r:id="rId5"/>
            </p:custDataLst>
          </p:nvPr>
        </p:nvPicPr>
        <p:blipFill>
          <a:blip r:embed="rId6"/>
          <a:stretch>
            <a:fillRect/>
          </a:stretch>
        </p:blipFill>
        <p:spPr>
          <a:xfrm>
            <a:off x="9937384" y="1"/>
            <a:ext cx="2256032" cy="2030505"/>
          </a:xfrm>
          <a:prstGeom prst="rect">
            <a:avLst/>
          </a:prstGeom>
        </p:spPr>
      </p:pic>
      <p:sp>
        <p:nvSpPr>
          <p:cNvPr id="2" name="竖排标题 1"/>
          <p:cNvSpPr>
            <a:spLocks noGrp="1"/>
          </p:cNvSpPr>
          <p:nvPr>
            <p:ph type="title" orient="vert"/>
            <p:custDataLst>
              <p:tags r:id="rId7"/>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君黑-55W" charset="0"/>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8"/>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汉仪君黑-55W" charset="0"/>
              </a:defRPr>
            </a:lvl1pPr>
            <a:lvl2pPr indent="0" eaLnBrk="1" fontAlgn="auto" latinLnBrk="0" hangingPunct="1">
              <a:defRPr>
                <a:solidFill>
                  <a:schemeClr val="tx1"/>
                </a:solidFill>
                <a:latin typeface="Arial" panose="020B0604020202020204" pitchFamily="34" charset="0"/>
                <a:ea typeface="汉仪君黑-55W" charset="0"/>
              </a:defRPr>
            </a:lvl2pPr>
            <a:lvl3pPr indent="0" eaLnBrk="1" fontAlgn="auto" latinLnBrk="0" hangingPunct="1">
              <a:defRPr>
                <a:solidFill>
                  <a:schemeClr val="tx1"/>
                </a:solidFill>
                <a:latin typeface="Arial" panose="020B0604020202020204" pitchFamily="34" charset="0"/>
                <a:ea typeface="汉仪君黑-55W" charset="0"/>
              </a:defRPr>
            </a:lvl3pPr>
            <a:lvl4pPr indent="0" eaLnBrk="1" fontAlgn="auto" latinLnBrk="0" hangingPunct="1">
              <a:defRPr>
                <a:solidFill>
                  <a:schemeClr val="tx1"/>
                </a:solidFill>
                <a:latin typeface="Arial" panose="020B0604020202020204" pitchFamily="34" charset="0"/>
                <a:ea typeface="汉仪君黑-55W" charset="0"/>
              </a:defRPr>
            </a:lvl4pPr>
            <a:lvl5pPr indent="0" eaLnBrk="1" fontAlgn="auto" latinLnBrk="0" hangingPunct="1">
              <a:defRPr>
                <a:solidFill>
                  <a:schemeClr val="tx1"/>
                </a:solidFill>
                <a:latin typeface="Arial" panose="020B0604020202020204" pitchFamily="34" charset="0"/>
                <a:ea typeface="汉仪君黑-55W"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2" name="图片 1" descr="C:\Users\Administrator\Desktop\画板 2.png画板 2"/>
          <p:cNvPicPr>
            <a:picLocks noChangeAspect="1"/>
          </p:cNvPicPr>
          <p:nvPr>
            <p:custDataLst>
              <p:tags r:id="rId2"/>
            </p:custDataLst>
          </p:nvPr>
        </p:nvPicPr>
        <p:blipFill>
          <a:blip r:embed="rId3"/>
          <a:srcRect/>
          <a:stretch>
            <a:fillRect/>
          </a:stretch>
        </p:blipFill>
        <p:spPr>
          <a:xfrm>
            <a:off x="-318" y="0"/>
            <a:ext cx="12193892" cy="6858000"/>
          </a:xfrm>
          <a:prstGeom prst="rect">
            <a:avLst/>
          </a:prstGeom>
        </p:spPr>
      </p:pic>
      <p:sp>
        <p:nvSpPr>
          <p:cNvPr id="10" name="圆角矩形 13"/>
          <p:cNvSpPr/>
          <p:nvPr>
            <p:custDataLst>
              <p:tags r:id="rId4"/>
            </p:custDataLst>
          </p:nvPr>
        </p:nvSpPr>
        <p:spPr>
          <a:xfrm>
            <a:off x="600709" y="495447"/>
            <a:ext cx="11039476" cy="5865835"/>
          </a:xfrm>
          <a:prstGeom prst="roundRect">
            <a:avLst>
              <a:gd name="adj" fmla="val 6265"/>
            </a:avLst>
          </a:prstGeom>
          <a:solidFill>
            <a:schemeClr val="l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50">
              <a:solidFill>
                <a:schemeClr val="lt1"/>
              </a:solidFill>
            </a:endParaRPr>
          </a:p>
        </p:txBody>
      </p:sp>
      <p:pic>
        <p:nvPicPr>
          <p:cNvPr id="6" name="图片 5" descr="画板 5"/>
          <p:cNvPicPr>
            <a:picLocks noChangeAspect="1"/>
          </p:cNvPicPr>
          <p:nvPr>
            <p:custDataLst>
              <p:tags r:id="rId5"/>
            </p:custDataLst>
          </p:nvPr>
        </p:nvPicPr>
        <p:blipFill>
          <a:blip r:embed="rId6"/>
          <a:stretch>
            <a:fillRect/>
          </a:stretch>
        </p:blipFill>
        <p:spPr>
          <a:xfrm>
            <a:off x="9937384" y="1"/>
            <a:ext cx="2256032" cy="2030505"/>
          </a:xfrm>
          <a:prstGeom prst="rect">
            <a:avLst/>
          </a:prstGeom>
        </p:spPr>
      </p:pic>
      <p:sp>
        <p:nvSpPr>
          <p:cNvPr id="3" name="日期占位符 2"/>
          <p:cNvSpPr>
            <a:spLocks noGrp="1"/>
          </p:cNvSpPr>
          <p:nvPr>
            <p:ph type="dt" sz="half" idx="10"/>
            <p:custDataLst>
              <p:tags r:id="rId7"/>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0"/>
            </p:custDataLst>
          </p:nvPr>
        </p:nvSpPr>
        <p:spPr>
          <a:xfrm>
            <a:off x="669930" y="952508"/>
            <a:ext cx="10852237" cy="5388907"/>
          </a:xfrm>
        </p:spPr>
        <p:txBody>
          <a:bodyPr/>
          <a:lstStyle>
            <a:lvl1pPr>
              <a:defRPr>
                <a:solidFill>
                  <a:schemeClr val="tx1"/>
                </a:solidFill>
                <a:latin typeface="Arial" panose="020B0604020202020204" pitchFamily="34" charset="0"/>
                <a:ea typeface="汉仪君黑-55W" charset="0"/>
              </a:defRPr>
            </a:lvl1pPr>
            <a:lvl2pPr>
              <a:defRPr>
                <a:solidFill>
                  <a:schemeClr val="tx1"/>
                </a:solidFill>
                <a:latin typeface="Arial" panose="020B0604020202020204" pitchFamily="34" charset="0"/>
                <a:ea typeface="汉仪君黑-55W" charset="0"/>
              </a:defRPr>
            </a:lvl2pPr>
            <a:lvl3pPr>
              <a:defRPr>
                <a:solidFill>
                  <a:schemeClr val="tx1"/>
                </a:solidFill>
                <a:latin typeface="Arial" panose="020B0604020202020204" pitchFamily="34" charset="0"/>
                <a:ea typeface="汉仪君黑-55W" charset="0"/>
              </a:defRPr>
            </a:lvl3pPr>
            <a:lvl4pPr>
              <a:defRPr>
                <a:solidFill>
                  <a:schemeClr val="tx1"/>
                </a:solidFill>
                <a:latin typeface="Arial" panose="020B0604020202020204" pitchFamily="34" charset="0"/>
                <a:ea typeface="汉仪君黑-55W" charset="0"/>
              </a:defRPr>
            </a:lvl4pPr>
            <a:lvl5pPr>
              <a:defRPr>
                <a:solidFill>
                  <a:schemeClr val="tx1"/>
                </a:solidFill>
                <a:latin typeface="Arial" panose="020B0604020202020204" pitchFamily="34" charset="0"/>
                <a:ea typeface="汉仪君黑-55W"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descr="C:\Users\Administrator\Desktop\画板 2.png画板 2"/>
          <p:cNvPicPr>
            <a:picLocks noChangeAspect="1"/>
          </p:cNvPicPr>
          <p:nvPr>
            <p:custDataLst>
              <p:tags r:id="rId2"/>
            </p:custDataLst>
          </p:nvPr>
        </p:nvPicPr>
        <p:blipFill>
          <a:blip r:embed="rId3"/>
          <a:srcRect/>
          <a:stretch>
            <a:fillRect/>
          </a:stretch>
        </p:blipFill>
        <p:spPr>
          <a:xfrm>
            <a:off x="-318" y="-317"/>
            <a:ext cx="12192635" cy="6857683"/>
          </a:xfrm>
          <a:prstGeom prst="rect">
            <a:avLst/>
          </a:prstGeom>
        </p:spPr>
      </p:pic>
      <p:sp>
        <p:nvSpPr>
          <p:cNvPr id="2" name="圆角矩形 1"/>
          <p:cNvSpPr/>
          <p:nvPr>
            <p:custDataLst>
              <p:tags r:id="rId4"/>
            </p:custDataLst>
          </p:nvPr>
        </p:nvSpPr>
        <p:spPr>
          <a:xfrm>
            <a:off x="2347280" y="656864"/>
            <a:ext cx="9589752" cy="5967805"/>
          </a:xfrm>
          <a:prstGeom prst="roundRect">
            <a:avLst>
              <a:gd name="adj" fmla="val 10026"/>
            </a:avLst>
          </a:prstGeom>
          <a:solidFill>
            <a:schemeClr val="l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C:\Users\Administrator\Desktop\画板 6.png画板 6"/>
          <p:cNvPicPr/>
          <p:nvPr>
            <p:custDataLst>
              <p:tags r:id="rId5"/>
            </p:custDataLst>
          </p:nvPr>
        </p:nvPicPr>
        <p:blipFill>
          <a:blip r:embed="rId6"/>
          <a:srcRect/>
          <a:stretch>
            <a:fillRect/>
          </a:stretch>
        </p:blipFill>
        <p:spPr>
          <a:xfrm>
            <a:off x="0" y="2319676"/>
            <a:ext cx="3838456" cy="4538312"/>
          </a:xfrm>
          <a:prstGeom prst="rect">
            <a:avLst/>
          </a:prstGeom>
        </p:spPr>
      </p:pic>
      <p:pic>
        <p:nvPicPr>
          <p:cNvPr id="9" name="图片 8" descr="画板 7"/>
          <p:cNvPicPr>
            <a:picLocks noChangeAspect="1"/>
          </p:cNvPicPr>
          <p:nvPr>
            <p:custDataLst>
              <p:tags r:id="rId7"/>
            </p:custDataLst>
          </p:nvPr>
        </p:nvPicPr>
        <p:blipFill>
          <a:blip r:embed="rId8"/>
          <a:stretch>
            <a:fillRect/>
          </a:stretch>
        </p:blipFill>
        <p:spPr>
          <a:xfrm>
            <a:off x="10346470" y="635"/>
            <a:ext cx="1845530" cy="2561116"/>
          </a:xfrm>
          <a:prstGeom prst="rect">
            <a:avLst/>
          </a:prstGeom>
        </p:spPr>
      </p:pic>
      <p:sp>
        <p:nvSpPr>
          <p:cNvPr id="3" name="日期占位符 2"/>
          <p:cNvSpPr>
            <a:spLocks noGrp="1"/>
          </p:cNvSpPr>
          <p:nvPr>
            <p:ph type="dt" sz="half" idx="10"/>
            <p:custDataLst>
              <p:tags r:id="rId9"/>
            </p:custDataLst>
          </p:nvPr>
        </p:nvSpPr>
        <p:spPr/>
        <p:txBody>
          <a:bodyPr/>
          <a:lstStyle>
            <a:lvl1pPr>
              <a:defRPr>
                <a:solidFill>
                  <a:schemeClr val="lt1">
                    <a:tint val="75000"/>
                  </a:schemeClr>
                </a:solidFill>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a:p>
        </p:txBody>
      </p:sp>
      <p:cxnSp>
        <p:nvCxnSpPr>
          <p:cNvPr id="7" name="直接连接符 6"/>
          <p:cNvCxnSpPr/>
          <p:nvPr>
            <p:custDataLst>
              <p:tags r:id="rId12"/>
            </p:custDataLst>
          </p:nvPr>
        </p:nvCxnSpPr>
        <p:spPr>
          <a:xfrm>
            <a:off x="10472461" y="2740170"/>
            <a:ext cx="358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13"/>
            </p:custDataLst>
          </p:nvPr>
        </p:nvCxnSpPr>
        <p:spPr>
          <a:xfrm>
            <a:off x="3538618" y="2740170"/>
            <a:ext cx="358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标题 1"/>
          <p:cNvSpPr>
            <a:spLocks noChangeArrowheads="1"/>
          </p:cNvSpPr>
          <p:nvPr>
            <p:ph type="title" idx="3" hasCustomPrompt="1"/>
            <p:custDataLst>
              <p:tags r:id="rId14"/>
            </p:custDataLst>
          </p:nvPr>
        </p:nvSpPr>
        <p:spPr>
          <a:xfrm>
            <a:off x="4083851" y="2086878"/>
            <a:ext cx="6202151" cy="1383665"/>
          </a:xfrm>
          <a:noFill/>
          <a:ln>
            <a:noFill/>
          </a:ln>
        </p:spPr>
        <p:txBody>
          <a:bodyPr vert="horz" wrap="square" lIns="101600" tIns="38100" rIns="76200" bIns="38100" rtlCol="0" anchor="ctr" anchorCtr="0">
            <a:normAutofit/>
          </a:bodyPr>
          <a:lstStyle>
            <a:lvl1pPr marL="0" marR="0" algn="ctr" defTabSz="914400" rtl="0" eaLnBrk="1" fontAlgn="auto" latinLnBrk="0" hangingPunct="1">
              <a:lnSpc>
                <a:spcPct val="100000"/>
              </a:lnSpc>
              <a:spcBef>
                <a:spcPts val="1000"/>
              </a:spcBef>
              <a:buClrTx/>
              <a:buSzTx/>
              <a:buFontTx/>
              <a:buNone/>
              <a:defRPr kumimoji="0" lang="zh-CN" altLang="en-US" sz="8000" b="0" i="0" u="none" strike="noStrike" kern="1200" cap="none" spc="800" normalizeH="0" baseline="0" noProof="1" dirty="0">
                <a:solidFill>
                  <a:schemeClr val="accent1">
                    <a:lumMod val="75000"/>
                  </a:schemeClr>
                </a:solidFill>
                <a:uFillTx/>
                <a:latin typeface="Arial" panose="020B0604020202020204" pitchFamily="34" charset="0"/>
                <a:ea typeface="汉仪综艺体简" charset="0"/>
                <a:cs typeface="+mn-cs"/>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r>
              <a:rPr>
                <a:sym typeface="+mn-ea"/>
              </a:rPr>
              <a:t>编辑标题</a:t>
            </a:r>
            <a:endParaRPr>
              <a:sym typeface="+mn-ea"/>
            </a:endParaRPr>
          </a:p>
        </p:txBody>
      </p:sp>
      <p:sp>
        <p:nvSpPr>
          <p:cNvPr id="12" name="文本占位符 2"/>
          <p:cNvSpPr>
            <a:spLocks noChangeArrowheads="1"/>
          </p:cNvSpPr>
          <p:nvPr>
            <p:ph type="body" idx="4" hasCustomPrompt="1"/>
            <p:custDataLst>
              <p:tags r:id="rId15"/>
            </p:custDataLst>
          </p:nvPr>
        </p:nvSpPr>
        <p:spPr>
          <a:xfrm>
            <a:off x="2627087" y="3935658"/>
            <a:ext cx="9564903" cy="835453"/>
          </a:xfrm>
          <a:noFill/>
          <a:ln>
            <a:noFill/>
          </a:ln>
        </p:spPr>
        <p:txBody>
          <a:bodyPr vert="horz" wrap="square" lIns="101600" tIns="0" rIns="82550" bIns="0" rtlCol="0" anchor="ctr" anchorCtr="0">
            <a:normAutofit/>
          </a:bodyPr>
          <a:lstStyle>
            <a:lvl1pPr marL="0" marR="0" indent="-228600" algn="ctr" defTabSz="914400" rtl="0" eaLnBrk="1" fontAlgn="auto" latinLnBrk="0" hangingPunct="1">
              <a:lnSpc>
                <a:spcPct val="100000"/>
              </a:lnSpc>
              <a:spcBef>
                <a:spcPts val="1000"/>
              </a:spcBef>
              <a:spcAft>
                <a:spcPts val="1000"/>
              </a:spcAft>
              <a:buClrTx/>
              <a:buSzTx/>
              <a:buFontTx/>
              <a:buNone/>
              <a:defRPr kumimoji="0" lang="zh-CN" altLang="en-US" sz="2800" b="0" i="0" u="none" strike="noStrike" kern="1200" cap="none" spc="300" normalizeH="0" baseline="0" noProof="1" dirty="0">
                <a:solidFill>
                  <a:schemeClr val="accent1">
                    <a:lumMod val="75000"/>
                  </a:schemeClr>
                </a:solidFill>
                <a:uFillTx/>
                <a:latin typeface="Arial" panose="020B0604020202020204" pitchFamily="34" charset="0"/>
                <a:ea typeface="汉仪君黑-55W" charset="0"/>
                <a:cs typeface="+mn-cs"/>
              </a:defRPr>
            </a:lvl1pPr>
            <a:lvl2pPr marL="742950" indent="-285750" algn="l" defTabSz="914400" rtl="0" eaLnBrk="1" fontAlgn="auto" latinLnBrk="0" hangingPunct="1">
              <a:lnSpc>
                <a:spcPct val="90000"/>
              </a:lnSpc>
              <a:spcBef>
                <a:spcPts val="500"/>
              </a:spcBef>
              <a:spcAft>
                <a:spcPts val="1000"/>
              </a:spcAft>
              <a:buFont typeface="Arial" panose="020B0604020202020204" pitchFamily="34" charset="0"/>
              <a:buChar char="•"/>
              <a:tabLst>
                <a:tab pos="1609725" algn="l"/>
              </a:tabLst>
              <a:defRPr sz="2400" u="none" strike="noStrike" kern="1200" cap="none" spc="150" normalizeH="0" baseline="0">
                <a:solidFill>
                  <a:schemeClr val="tx1"/>
                </a:solidFill>
                <a:uFillTx/>
                <a:latin typeface="Calibri" panose="020F0502020204030204" charset="0"/>
                <a:ea typeface="宋体" panose="02010600030101010101" pitchFamily="2" charset="-122"/>
                <a:cs typeface="+mn-cs"/>
              </a:defRPr>
            </a:lvl2pPr>
            <a:lvl3pPr marL="1143000" indent="-228600" algn="l" defTabSz="914400" rtl="0" eaLnBrk="1" fontAlgn="auto" latinLnBrk="0" hangingPunct="1">
              <a:lnSpc>
                <a:spcPct val="90000"/>
              </a:lnSpc>
              <a:spcBef>
                <a:spcPts val="500"/>
              </a:spcBef>
              <a:spcAft>
                <a:spcPts val="1000"/>
              </a:spcAft>
              <a:buFont typeface="Arial" panose="020B0604020202020204" pitchFamily="34" charset="0"/>
              <a:buChar char="•"/>
              <a:defRPr sz="2000" u="none" strike="noStrike" kern="1200" cap="none" spc="150" normalizeH="0" baseline="0">
                <a:solidFill>
                  <a:schemeClr val="tx1"/>
                </a:solidFill>
                <a:uFillTx/>
                <a:latin typeface="Calibri" panose="020F0502020204030204" charset="0"/>
                <a:ea typeface="宋体" panose="02010600030101010101" pitchFamily="2" charset="-122"/>
                <a:cs typeface="+mn-cs"/>
              </a:defRPr>
            </a:lvl3pPr>
            <a:lvl4pPr marL="1600200" indent="-228600" algn="l" defTabSz="914400" rtl="0" eaLnBrk="1" fontAlgn="auto" latinLnBrk="0" hangingPunct="1">
              <a:lnSpc>
                <a:spcPct val="90000"/>
              </a:lnSpc>
              <a:spcBef>
                <a:spcPts val="500"/>
              </a:spcBef>
              <a:spcAft>
                <a:spcPts val="1000"/>
              </a:spcAft>
              <a:buFont typeface="Arial" panose="020B0604020202020204" pitchFamily="34" charset="0"/>
              <a:buChar char="•"/>
              <a:defRPr sz="1600" u="none" strike="noStrike" kern="1200" cap="none" spc="150" normalizeH="0" baseline="0">
                <a:solidFill>
                  <a:schemeClr val="tx1"/>
                </a:solidFill>
                <a:uFillTx/>
                <a:latin typeface="Calibri" panose="020F0502020204030204" charset="0"/>
                <a:ea typeface="宋体" panose="02010600030101010101" pitchFamily="2" charset="-122"/>
                <a:cs typeface="+mn-cs"/>
              </a:defRPr>
            </a:lvl4pPr>
            <a:lvl5pPr marL="2057400" indent="-228600" algn="l" defTabSz="914400" rtl="0" eaLnBrk="1" fontAlgn="auto" latinLnBrk="0" hangingPunct="1">
              <a:lnSpc>
                <a:spcPct val="90000"/>
              </a:lnSpc>
              <a:spcBef>
                <a:spcPts val="500"/>
              </a:spcBef>
              <a:spcAft>
                <a:spcPts val="1000"/>
              </a:spcAft>
              <a:buFont typeface="Arial" panose="020B0604020202020204" pitchFamily="34" charset="0"/>
              <a:buChar char="•"/>
              <a:defRPr sz="1600" u="none" strike="noStrike" kern="1200" cap="none" spc="150" normalizeH="0" baseline="0">
                <a:solidFill>
                  <a:schemeClr val="tx1"/>
                </a:solidFill>
                <a:uFillTx/>
                <a:latin typeface="Calibri" panose="020F0502020204030204" charset="0"/>
                <a:ea typeface="宋体" panose="02010600030101010101" pitchFamily="2"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charset="0"/>
                <a:ea typeface="宋体" panose="02010600030101010101" pitchFamily="2" charset="-122"/>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descr="C:\Users\Administrator\Desktop\画板 2.png画板 2"/>
          <p:cNvPicPr>
            <a:picLocks noChangeAspect="1"/>
          </p:cNvPicPr>
          <p:nvPr>
            <p:custDataLst>
              <p:tags r:id="rId2"/>
            </p:custDataLst>
          </p:nvPr>
        </p:nvPicPr>
        <p:blipFill>
          <a:blip r:embed="rId3"/>
          <a:srcRect/>
          <a:stretch>
            <a:fillRect/>
          </a:stretch>
        </p:blipFill>
        <p:spPr>
          <a:xfrm>
            <a:off x="-318" y="0"/>
            <a:ext cx="12193892" cy="6858000"/>
          </a:xfrm>
          <a:prstGeom prst="rect">
            <a:avLst/>
          </a:prstGeom>
        </p:spPr>
      </p:pic>
      <p:sp>
        <p:nvSpPr>
          <p:cNvPr id="10" name="圆角矩形 13"/>
          <p:cNvSpPr/>
          <p:nvPr>
            <p:custDataLst>
              <p:tags r:id="rId4"/>
            </p:custDataLst>
          </p:nvPr>
        </p:nvSpPr>
        <p:spPr>
          <a:xfrm>
            <a:off x="600709" y="495447"/>
            <a:ext cx="11039476" cy="5865835"/>
          </a:xfrm>
          <a:prstGeom prst="roundRect">
            <a:avLst>
              <a:gd name="adj" fmla="val 6265"/>
            </a:avLst>
          </a:prstGeom>
          <a:solidFill>
            <a:schemeClr val="l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50">
              <a:solidFill>
                <a:schemeClr val="lt1"/>
              </a:solidFill>
            </a:endParaRPr>
          </a:p>
        </p:txBody>
      </p:sp>
      <p:pic>
        <p:nvPicPr>
          <p:cNvPr id="6" name="图片 5" descr="画板 5"/>
          <p:cNvPicPr>
            <a:picLocks noChangeAspect="1"/>
          </p:cNvPicPr>
          <p:nvPr>
            <p:custDataLst>
              <p:tags r:id="rId5"/>
            </p:custDataLst>
          </p:nvPr>
        </p:nvPicPr>
        <p:blipFill>
          <a:blip r:embed="rId6"/>
          <a:stretch>
            <a:fillRect/>
          </a:stretch>
        </p:blipFill>
        <p:spPr>
          <a:xfrm>
            <a:off x="9937384" y="1"/>
            <a:ext cx="2256032" cy="2030505"/>
          </a:xfrm>
          <a:prstGeom prst="rect">
            <a:avLst/>
          </a:prstGeom>
        </p:spPr>
      </p:pic>
      <p:sp>
        <p:nvSpPr>
          <p:cNvPr id="2" name="标题 1"/>
          <p:cNvSpPr>
            <a:spLocks noGrp="1"/>
          </p:cNvSpPr>
          <p:nvPr>
            <p:ph type="title"/>
            <p:custDataLst>
              <p:tags r:id="rId7"/>
            </p:custDataLst>
          </p:nvPr>
        </p:nvSpPr>
        <p:spPr/>
        <p:txBody>
          <a:bodyPr/>
          <a:lstStyle>
            <a:lvl1pPr>
              <a:defRPr baseline="0">
                <a:solidFill>
                  <a:schemeClr val="tx1"/>
                </a:solidFill>
                <a:latin typeface="Arial" panose="020B0604020202020204" pitchFamily="34" charset="0"/>
                <a:ea typeface="汉仪君黑-55W"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君黑-55W" charset="0"/>
                <a:cs typeface="汉仪君黑-55W"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9" name="图片 8" descr="C:\Users\Administrator\Desktop\画板 2.png画板 2"/>
          <p:cNvPicPr>
            <a:picLocks noChangeAspect="1"/>
          </p:cNvPicPr>
          <p:nvPr>
            <p:custDataLst>
              <p:tags r:id="rId2"/>
            </p:custDataLst>
          </p:nvPr>
        </p:nvPicPr>
        <p:blipFill>
          <a:blip r:embed="rId3"/>
          <a:srcRect/>
          <a:stretch>
            <a:fillRect/>
          </a:stretch>
        </p:blipFill>
        <p:spPr>
          <a:xfrm>
            <a:off x="-12383" y="0"/>
            <a:ext cx="12205958" cy="6858000"/>
          </a:xfrm>
          <a:prstGeom prst="rect">
            <a:avLst/>
          </a:prstGeom>
        </p:spPr>
      </p:pic>
      <p:sp>
        <p:nvSpPr>
          <p:cNvPr id="8" name="矩形 7"/>
          <p:cNvSpPr/>
          <p:nvPr>
            <p:custDataLst>
              <p:tags r:id="rId4"/>
            </p:custDataLst>
          </p:nvPr>
        </p:nvSpPr>
        <p:spPr>
          <a:xfrm>
            <a:off x="293594" y="299755"/>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6" name="图片 5" descr="画板 5"/>
          <p:cNvPicPr>
            <a:picLocks noChangeAspect="1"/>
          </p:cNvPicPr>
          <p:nvPr>
            <p:custDataLst>
              <p:tags r:id="rId5"/>
            </p:custDataLst>
          </p:nvPr>
        </p:nvPicPr>
        <p:blipFill>
          <a:blip r:embed="rId6"/>
          <a:stretch>
            <a:fillRect/>
          </a:stretch>
        </p:blipFill>
        <p:spPr>
          <a:xfrm>
            <a:off x="10783790" y="1"/>
            <a:ext cx="1409626" cy="1268711"/>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汉仪君黑-55W" charset="0"/>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汉仪君黑-55W" charset="0"/>
              </a:defRPr>
            </a:lvl1pPr>
            <a:lvl2pPr>
              <a:defRPr baseline="0">
                <a:solidFill>
                  <a:schemeClr val="tx1"/>
                </a:solidFill>
                <a:latin typeface="Arial" panose="020B0604020202020204" pitchFamily="34" charset="0"/>
                <a:ea typeface="汉仪君黑-55W" charset="0"/>
              </a:defRPr>
            </a:lvl2pPr>
            <a:lvl3pPr>
              <a:defRPr baseline="0">
                <a:solidFill>
                  <a:schemeClr val="tx1"/>
                </a:solidFill>
                <a:latin typeface="Arial" panose="020B0604020202020204" pitchFamily="34" charset="0"/>
                <a:ea typeface="汉仪君黑-55W" charset="0"/>
              </a:defRPr>
            </a:lvl3pPr>
            <a:lvl4pPr>
              <a:defRPr baseline="0">
                <a:solidFill>
                  <a:schemeClr val="tx1"/>
                </a:solidFill>
                <a:latin typeface="Arial" panose="020B0604020202020204" pitchFamily="34" charset="0"/>
                <a:ea typeface="汉仪君黑-55W" charset="0"/>
              </a:defRPr>
            </a:lvl4pPr>
            <a:lvl5pPr>
              <a:defRPr baseline="0">
                <a:solidFill>
                  <a:schemeClr val="tx1"/>
                </a:solidFill>
                <a:latin typeface="Arial" panose="020B0604020202020204" pitchFamily="34" charset="0"/>
                <a:ea typeface="汉仪君黑-55W"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汉仪君黑-55W" charset="0"/>
                <a:cs typeface="汉仪君黑-55W" charset="0"/>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0" name="图片 9" descr="C:\Users\Administrator\Desktop\画板 2.png画板 2"/>
          <p:cNvPicPr>
            <a:picLocks noChangeAspect="1"/>
          </p:cNvPicPr>
          <p:nvPr>
            <p:custDataLst>
              <p:tags r:id="rId2"/>
            </p:custDataLst>
          </p:nvPr>
        </p:nvPicPr>
        <p:blipFill>
          <a:blip r:embed="rId3"/>
          <a:srcRect/>
          <a:stretch>
            <a:fillRect/>
          </a:stretch>
        </p:blipFill>
        <p:spPr>
          <a:xfrm>
            <a:off x="-9208" y="0"/>
            <a:ext cx="12201526" cy="6865607"/>
          </a:xfrm>
          <a:prstGeom prst="rect">
            <a:avLst/>
          </a:prstGeom>
        </p:spPr>
      </p:pic>
      <p:sp>
        <p:nvSpPr>
          <p:cNvPr id="8" name="矩形 7"/>
          <p:cNvSpPr/>
          <p:nvPr>
            <p:custDataLst>
              <p:tags r:id="rId4"/>
            </p:custDataLst>
          </p:nvPr>
        </p:nvSpPr>
        <p:spPr>
          <a:xfrm>
            <a:off x="-8890" y="0"/>
            <a:ext cx="482346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sym typeface="+mn-ea"/>
            </a:endParaRPr>
          </a:p>
        </p:txBody>
      </p:sp>
      <p:pic>
        <p:nvPicPr>
          <p:cNvPr id="6" name="图片 5" descr="画板 5"/>
          <p:cNvPicPr>
            <a:picLocks noChangeAspect="1"/>
          </p:cNvPicPr>
          <p:nvPr>
            <p:custDataLst>
              <p:tags r:id="rId5"/>
            </p:custDataLst>
          </p:nvPr>
        </p:nvPicPr>
        <p:blipFill>
          <a:blip r:embed="rId6"/>
          <a:stretch>
            <a:fillRect/>
          </a:stretch>
        </p:blipFill>
        <p:spPr>
          <a:xfrm>
            <a:off x="10700527" y="1"/>
            <a:ext cx="1492895" cy="1343656"/>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汉仪君黑-55W" charset="0"/>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君黑-55W" charset="0"/>
                <a:cs typeface="汉仪君黑-55W"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汉仪君黑-55W" charset="0"/>
              </a:defRPr>
            </a:lvl1pPr>
            <a:lvl2pPr>
              <a:defRPr baseline="0">
                <a:solidFill>
                  <a:schemeClr val="tx1"/>
                </a:solidFill>
                <a:latin typeface="Arial" panose="020B0604020202020204" pitchFamily="34" charset="0"/>
                <a:ea typeface="汉仪君黑-55W" charset="0"/>
              </a:defRPr>
            </a:lvl2pPr>
            <a:lvl3pPr>
              <a:defRPr baseline="0">
                <a:solidFill>
                  <a:schemeClr val="tx1"/>
                </a:solidFill>
                <a:latin typeface="Arial" panose="020B0604020202020204" pitchFamily="34" charset="0"/>
                <a:ea typeface="汉仪君黑-55W" charset="0"/>
              </a:defRPr>
            </a:lvl3pPr>
            <a:lvl4pPr>
              <a:defRPr baseline="0">
                <a:solidFill>
                  <a:schemeClr val="tx1"/>
                </a:solidFill>
                <a:latin typeface="Arial" panose="020B0604020202020204" pitchFamily="34" charset="0"/>
                <a:ea typeface="汉仪君黑-55W" charset="0"/>
              </a:defRPr>
            </a:lvl4pPr>
            <a:lvl5pPr>
              <a:defRPr baseline="0">
                <a:solidFill>
                  <a:schemeClr val="tx1"/>
                </a:solidFill>
                <a:latin typeface="Arial" panose="020B0604020202020204" pitchFamily="34" charset="0"/>
                <a:ea typeface="汉仪君黑-55W"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汉仪君黑-55W" charset="0"/>
              </a:defRPr>
            </a:lvl1pPr>
            <a:lvl2pPr>
              <a:defRPr baseline="0">
                <a:solidFill>
                  <a:schemeClr val="tx1"/>
                </a:solidFill>
                <a:latin typeface="Arial" panose="020B0604020202020204" pitchFamily="34" charset="0"/>
                <a:ea typeface="汉仪君黑-55W" charset="0"/>
              </a:defRPr>
            </a:lvl2pPr>
            <a:lvl3pPr>
              <a:defRPr baseline="0">
                <a:solidFill>
                  <a:schemeClr val="tx1"/>
                </a:solidFill>
                <a:latin typeface="Arial" panose="020B0604020202020204" pitchFamily="34" charset="0"/>
                <a:ea typeface="汉仪君黑-55W" charset="0"/>
              </a:defRPr>
            </a:lvl3pPr>
            <a:lvl4pPr>
              <a:defRPr baseline="0">
                <a:solidFill>
                  <a:schemeClr val="tx1"/>
                </a:solidFill>
                <a:latin typeface="Arial" panose="020B0604020202020204" pitchFamily="34" charset="0"/>
                <a:ea typeface="汉仪君黑-55W" charset="0"/>
              </a:defRPr>
            </a:lvl4pPr>
            <a:lvl5pPr>
              <a:defRPr baseline="0">
                <a:solidFill>
                  <a:schemeClr val="tx1"/>
                </a:solidFill>
                <a:latin typeface="Arial" panose="020B0604020202020204" pitchFamily="34" charset="0"/>
                <a:ea typeface="汉仪君黑-55W"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0" name="图片 9" descr="C:\Users\Administrator\Desktop\画板 2.png画板 2"/>
          <p:cNvPicPr>
            <a:picLocks noChangeAspect="1"/>
          </p:cNvPicPr>
          <p:nvPr>
            <p:custDataLst>
              <p:tags r:id="rId2"/>
            </p:custDataLst>
          </p:nvPr>
        </p:nvPicPr>
        <p:blipFill>
          <a:blip r:embed="rId3"/>
          <a:srcRect/>
          <a:stretch>
            <a:fillRect/>
          </a:stretch>
        </p:blipFill>
        <p:spPr>
          <a:xfrm>
            <a:off x="-318" y="0"/>
            <a:ext cx="12193892" cy="6858000"/>
          </a:xfrm>
          <a:prstGeom prst="rect">
            <a:avLst/>
          </a:prstGeom>
        </p:spPr>
      </p:pic>
      <p:sp>
        <p:nvSpPr>
          <p:cNvPr id="8" name="矩形 7"/>
          <p:cNvSpPr/>
          <p:nvPr>
            <p:custDataLst>
              <p:tags r:id="rId4"/>
            </p:custDataLst>
          </p:nvPr>
        </p:nvSpPr>
        <p:spPr>
          <a:xfrm>
            <a:off x="794" y="-508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画板 5"/>
          <p:cNvPicPr>
            <a:picLocks noChangeAspect="1"/>
          </p:cNvPicPr>
          <p:nvPr>
            <p:custDataLst>
              <p:tags r:id="rId5"/>
            </p:custDataLst>
          </p:nvPr>
        </p:nvPicPr>
        <p:blipFill>
          <a:blip r:embed="rId6"/>
          <a:stretch>
            <a:fillRect/>
          </a:stretch>
        </p:blipFill>
        <p:spPr>
          <a:xfrm>
            <a:off x="10699892" y="5489614"/>
            <a:ext cx="1492895" cy="1343656"/>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汉仪君黑-55W"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君黑-55W" charset="0"/>
                <a:cs typeface="汉仪君黑-55W"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汉仪君黑-55W" charset="0"/>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汉仪君黑-55W" charset="0"/>
              </a:defRPr>
            </a:lvl1pPr>
            <a:lvl2pPr>
              <a:defRPr baseline="0">
                <a:solidFill>
                  <a:schemeClr val="tx1"/>
                </a:solidFill>
                <a:latin typeface="Arial" panose="020B0604020202020204" pitchFamily="34" charset="0"/>
                <a:ea typeface="汉仪君黑-55W" charset="0"/>
              </a:defRPr>
            </a:lvl2pPr>
            <a:lvl3pPr>
              <a:defRPr baseline="0">
                <a:solidFill>
                  <a:schemeClr val="tx1"/>
                </a:solidFill>
                <a:latin typeface="Arial" panose="020B0604020202020204" pitchFamily="34" charset="0"/>
                <a:ea typeface="汉仪君黑-55W" charset="0"/>
              </a:defRPr>
            </a:lvl3pPr>
            <a:lvl4pPr>
              <a:defRPr baseline="0">
                <a:solidFill>
                  <a:schemeClr val="tx1"/>
                </a:solidFill>
                <a:latin typeface="Arial" panose="020B0604020202020204" pitchFamily="34" charset="0"/>
                <a:ea typeface="汉仪君黑-55W" charset="0"/>
              </a:defRPr>
            </a:lvl4pPr>
            <a:lvl5pPr>
              <a:defRPr baseline="0">
                <a:solidFill>
                  <a:schemeClr val="tx1"/>
                </a:solidFill>
                <a:latin typeface="Arial" panose="020B0604020202020204" pitchFamily="34" charset="0"/>
                <a:ea typeface="汉仪君黑-55W"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descr="C:\Users\Administrator\Desktop\画板 2.png画板 2"/>
          <p:cNvPicPr>
            <a:picLocks noChangeAspect="1"/>
          </p:cNvPicPr>
          <p:nvPr>
            <p:custDataLst>
              <p:tags r:id="rId2"/>
            </p:custDataLst>
          </p:nvPr>
        </p:nvPicPr>
        <p:blipFill>
          <a:blip r:embed="rId3"/>
          <a:srcRect/>
          <a:stretch>
            <a:fillRect/>
          </a:stretch>
        </p:blipFill>
        <p:spPr>
          <a:xfrm>
            <a:off x="-318" y="0"/>
            <a:ext cx="12193892" cy="6858000"/>
          </a:xfrm>
          <a:prstGeom prst="rect">
            <a:avLst/>
          </a:prstGeom>
        </p:spPr>
      </p:pic>
      <p:sp>
        <p:nvSpPr>
          <p:cNvPr id="8" name="矩形 7"/>
          <p:cNvSpPr/>
          <p:nvPr>
            <p:custDataLst>
              <p:tags r:id="rId4"/>
            </p:custDataLst>
          </p:nvPr>
        </p:nvSpPr>
        <p:spPr>
          <a:xfrm>
            <a:off x="794" y="5029202"/>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画板 5"/>
          <p:cNvPicPr>
            <a:picLocks noChangeAspect="1"/>
          </p:cNvPicPr>
          <p:nvPr>
            <p:custDataLst>
              <p:tags r:id="rId5"/>
            </p:custDataLst>
          </p:nvPr>
        </p:nvPicPr>
        <p:blipFill>
          <a:blip r:embed="rId6"/>
          <a:stretch>
            <a:fillRect/>
          </a:stretch>
        </p:blipFill>
        <p:spPr>
          <a:xfrm>
            <a:off x="10700527" y="1"/>
            <a:ext cx="1492895" cy="1343656"/>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汉仪君黑-55W"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君黑-55W" charset="0"/>
                <a:cs typeface="汉仪君黑-55W"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汉仪君黑-55W" charset="0"/>
              </a:defRPr>
            </a:lvl1pPr>
            <a:lvl2pPr>
              <a:defRPr baseline="0">
                <a:solidFill>
                  <a:schemeClr val="tx1"/>
                </a:solidFill>
                <a:latin typeface="Arial" panose="020B0604020202020204" pitchFamily="34" charset="0"/>
                <a:ea typeface="汉仪君黑-55W" charset="0"/>
              </a:defRPr>
            </a:lvl2pPr>
            <a:lvl3pPr>
              <a:defRPr baseline="0">
                <a:solidFill>
                  <a:schemeClr val="tx1"/>
                </a:solidFill>
                <a:latin typeface="Arial" panose="020B0604020202020204" pitchFamily="34" charset="0"/>
                <a:ea typeface="汉仪君黑-55W" charset="0"/>
              </a:defRPr>
            </a:lvl3pPr>
            <a:lvl4pPr>
              <a:defRPr baseline="0">
                <a:solidFill>
                  <a:schemeClr val="tx1"/>
                </a:solidFill>
                <a:latin typeface="Arial" panose="020B0604020202020204" pitchFamily="34" charset="0"/>
                <a:ea typeface="汉仪君黑-55W" charset="0"/>
              </a:defRPr>
            </a:lvl4pPr>
            <a:lvl5pPr>
              <a:defRPr baseline="0">
                <a:solidFill>
                  <a:schemeClr val="tx1"/>
                </a:solidFill>
                <a:latin typeface="Arial" panose="020B0604020202020204" pitchFamily="34" charset="0"/>
                <a:ea typeface="汉仪君黑-55W"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汉仪君黑-55W"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0" name="图片 9" descr="C:\Users\Administrator\Desktop\画板 2.png画板 2"/>
          <p:cNvPicPr>
            <a:picLocks noChangeAspect="1"/>
          </p:cNvPicPr>
          <p:nvPr>
            <p:custDataLst>
              <p:tags r:id="rId2"/>
            </p:custDataLst>
          </p:nvPr>
        </p:nvPicPr>
        <p:blipFill>
          <a:blip r:embed="rId3"/>
          <a:srcRect/>
          <a:stretch>
            <a:fillRect/>
          </a:stretch>
        </p:blipFill>
        <p:spPr>
          <a:xfrm>
            <a:off x="-318" y="0"/>
            <a:ext cx="12193892" cy="6858000"/>
          </a:xfrm>
          <a:prstGeom prst="rect">
            <a:avLst/>
          </a:prstGeom>
        </p:spPr>
      </p:pic>
      <p:sp>
        <p:nvSpPr>
          <p:cNvPr id="8" name="矩形 7"/>
          <p:cNvSpPr/>
          <p:nvPr>
            <p:custDataLst>
              <p:tags r:id="rId4"/>
            </p:custDataLst>
          </p:nvPr>
        </p:nvSpPr>
        <p:spPr>
          <a:xfrm>
            <a:off x="794" y="-5715"/>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画板 5"/>
          <p:cNvPicPr>
            <a:picLocks noChangeAspect="1"/>
          </p:cNvPicPr>
          <p:nvPr>
            <p:custDataLst>
              <p:tags r:id="rId5"/>
            </p:custDataLst>
          </p:nvPr>
        </p:nvPicPr>
        <p:blipFill>
          <a:blip r:embed="rId6"/>
          <a:stretch>
            <a:fillRect/>
          </a:stretch>
        </p:blipFill>
        <p:spPr>
          <a:xfrm>
            <a:off x="10700685" y="5478420"/>
            <a:ext cx="1492895" cy="1343656"/>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汉仪君黑-55W"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君黑-55W" charset="0"/>
                <a:cs typeface="汉仪君黑-55W"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汉仪君黑-55W" charset="0"/>
              </a:defRPr>
            </a:lvl1pPr>
            <a:lvl2pPr>
              <a:defRPr baseline="0">
                <a:solidFill>
                  <a:schemeClr val="tx1"/>
                </a:solidFill>
                <a:latin typeface="Arial" panose="020B0604020202020204" pitchFamily="34" charset="0"/>
                <a:ea typeface="汉仪君黑-55W" charset="0"/>
              </a:defRPr>
            </a:lvl2pPr>
            <a:lvl3pPr>
              <a:defRPr baseline="0">
                <a:solidFill>
                  <a:schemeClr val="tx1"/>
                </a:solidFill>
                <a:latin typeface="Arial" panose="020B0604020202020204" pitchFamily="34" charset="0"/>
                <a:ea typeface="汉仪君黑-55W" charset="0"/>
              </a:defRPr>
            </a:lvl3pPr>
            <a:lvl4pPr>
              <a:defRPr baseline="0">
                <a:solidFill>
                  <a:schemeClr val="tx1"/>
                </a:solidFill>
                <a:latin typeface="Arial" panose="020B0604020202020204" pitchFamily="34" charset="0"/>
                <a:ea typeface="汉仪君黑-55W" charset="0"/>
              </a:defRPr>
            </a:lvl4pPr>
            <a:lvl5pPr>
              <a:defRPr baseline="0">
                <a:solidFill>
                  <a:schemeClr val="tx1"/>
                </a:solidFill>
                <a:latin typeface="Arial" panose="020B0604020202020204" pitchFamily="34" charset="0"/>
                <a:ea typeface="汉仪君黑-55W"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汉仪君黑-55W" charset="0"/>
              </a:defRPr>
            </a:lvl1pPr>
            <a:lvl2pPr>
              <a:defRPr baseline="0">
                <a:solidFill>
                  <a:schemeClr val="tx1"/>
                </a:solidFill>
                <a:latin typeface="Arial" panose="020B0604020202020204" pitchFamily="34" charset="0"/>
                <a:ea typeface="汉仪君黑-55W" charset="0"/>
              </a:defRPr>
            </a:lvl2pPr>
            <a:lvl3pPr>
              <a:defRPr baseline="0">
                <a:solidFill>
                  <a:schemeClr val="tx1"/>
                </a:solidFill>
                <a:latin typeface="Arial" panose="020B0604020202020204" pitchFamily="34" charset="0"/>
                <a:ea typeface="汉仪君黑-55W" charset="0"/>
              </a:defRPr>
            </a:lvl3pPr>
            <a:lvl4pPr>
              <a:defRPr baseline="0">
                <a:solidFill>
                  <a:schemeClr val="tx1"/>
                </a:solidFill>
                <a:latin typeface="Arial" panose="020B0604020202020204" pitchFamily="34" charset="0"/>
                <a:ea typeface="汉仪君黑-55W" charset="0"/>
              </a:defRPr>
            </a:lvl4pPr>
            <a:lvl5pPr>
              <a:defRPr baseline="0">
                <a:solidFill>
                  <a:schemeClr val="tx1"/>
                </a:solidFill>
                <a:latin typeface="Arial" panose="020B0604020202020204" pitchFamily="34" charset="0"/>
                <a:ea typeface="汉仪君黑-55W"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汉仪君黑-55W" charset="0"/>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汉仪君黑-55W"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9" name="图片 8" descr="C:\Users\Administrator\Desktop\画板 2.png画板 2"/>
          <p:cNvPicPr>
            <a:picLocks noChangeAspect="1"/>
          </p:cNvPicPr>
          <p:nvPr>
            <p:custDataLst>
              <p:tags r:id="rId2"/>
            </p:custDataLst>
          </p:nvPr>
        </p:nvPicPr>
        <p:blipFill>
          <a:blip r:embed="rId3"/>
          <a:srcRect/>
          <a:stretch>
            <a:fillRect/>
          </a:stretch>
        </p:blipFill>
        <p:spPr>
          <a:xfrm>
            <a:off x="-318" y="0"/>
            <a:ext cx="12193892" cy="6858000"/>
          </a:xfrm>
          <a:prstGeom prst="rect">
            <a:avLst/>
          </a:prstGeom>
        </p:spPr>
      </p:pic>
      <p:sp>
        <p:nvSpPr>
          <p:cNvPr id="8" name="矩形 7"/>
          <p:cNvSpPr/>
          <p:nvPr>
            <p:custDataLst>
              <p:tags r:id="rId4"/>
            </p:custDataLst>
          </p:nvPr>
        </p:nvSpPr>
        <p:spPr>
          <a:xfrm>
            <a:off x="794" y="959225"/>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画板 5"/>
          <p:cNvPicPr>
            <a:picLocks noChangeAspect="1"/>
          </p:cNvPicPr>
          <p:nvPr>
            <p:custDataLst>
              <p:tags r:id="rId5"/>
            </p:custDataLst>
          </p:nvPr>
        </p:nvPicPr>
        <p:blipFill>
          <a:blip r:embed="rId6"/>
          <a:stretch>
            <a:fillRect/>
          </a:stretch>
        </p:blipFill>
        <p:spPr>
          <a:xfrm>
            <a:off x="10309687" y="0"/>
            <a:ext cx="1883583" cy="1695289"/>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汉仪君黑-55W" charset="0"/>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君黑-55W" charset="0"/>
                <a:cs typeface="汉仪君黑-55W"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汉仪君黑-55W"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58.xml"/><Relationship Id="rId23" Type="http://schemas.openxmlformats.org/officeDocument/2006/relationships/tags" Target="../tags/tag157.xml"/><Relationship Id="rId22" Type="http://schemas.openxmlformats.org/officeDocument/2006/relationships/tags" Target="../tags/tag156.xml"/><Relationship Id="rId21" Type="http://schemas.openxmlformats.org/officeDocument/2006/relationships/tags" Target="../tags/tag155.xml"/><Relationship Id="rId20" Type="http://schemas.openxmlformats.org/officeDocument/2006/relationships/tags" Target="../tags/tag154.xml"/><Relationship Id="rId2" Type="http://schemas.openxmlformats.org/officeDocument/2006/relationships/slideLayout" Target="../slideLayouts/slideLayout13.xml"/><Relationship Id="rId19" Type="http://schemas.openxmlformats.org/officeDocument/2006/relationships/tags" Target="../tags/tag153.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dk1">
                    <a:tint val="75000"/>
                    <a:lumMod val="85000"/>
                    <a:lumOff val="15000"/>
                  </a:schemeClr>
                </a:solidFill>
                <a:latin typeface="Arial" panose="020B0604020202020204" pitchFamily="34" charset="0"/>
                <a:ea typeface="汉仪君黑-55W" charset="0"/>
                <a:cs typeface="汉仪君黑-55W" charset="0"/>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dk1">
                    <a:tint val="75000"/>
                    <a:lumMod val="85000"/>
                    <a:lumOff val="15000"/>
                  </a:schemeClr>
                </a:solidFill>
                <a:latin typeface="Arial" panose="020B0604020202020204" pitchFamily="34" charset="0"/>
                <a:ea typeface="汉仪君黑-55W" charset="0"/>
                <a:cs typeface="汉仪君黑-55W" charset="0"/>
              </a:defRPr>
            </a:lvl1pPr>
          </a:lstStyle>
          <a:p>
            <a:fld id="{49AE70B2-8BF9-45C0-BB95-33D1B9D3A854}" type="slidenum">
              <a:rPr lang="zh-CN" altLang="en-US" smtClean="0"/>
            </a:fld>
            <a:endParaRPr lang="zh-CN" altLang="en-US" dirty="0"/>
          </a:p>
        </p:txBody>
      </p:sp>
      <p:sp>
        <p:nvSpPr>
          <p:cNvPr id="8"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汉仪君黑-55W" charset="0"/>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君黑-55W" charset="0"/>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汉仪君黑-55W" charset="0"/>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君黑-55W" charset="0"/>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君黑-55W" charset="0"/>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君黑-55W"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64.xml"/><Relationship Id="rId6" Type="http://schemas.openxmlformats.org/officeDocument/2006/relationships/image" Target="../media/image10.jpeg"/><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3.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2" Type="http://schemas.openxmlformats.org/officeDocument/2006/relationships/slideLayout" Target="../slideLayouts/slideLayout7.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tags" Target="../tags/tag165.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81.xml"/><Relationship Id="rId7" Type="http://schemas.openxmlformats.org/officeDocument/2006/relationships/image" Target="../media/image12.jpeg"/><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5.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tags" Target="../tags/tag186.xml"/><Relationship Id="rId7" Type="http://schemas.openxmlformats.org/officeDocument/2006/relationships/image" Target="../media/image15.jpeg"/><Relationship Id="rId6" Type="http://schemas.openxmlformats.org/officeDocument/2006/relationships/tags" Target="../tags/tag185.xml"/><Relationship Id="rId5" Type="http://schemas.openxmlformats.org/officeDocument/2006/relationships/image" Target="../media/image14.png"/><Relationship Id="rId4" Type="http://schemas.openxmlformats.org/officeDocument/2006/relationships/tags" Target="../tags/tag184.xml"/><Relationship Id="rId3" Type="http://schemas.openxmlformats.org/officeDocument/2006/relationships/image" Target="../media/image13.jpeg"/><Relationship Id="rId2" Type="http://schemas.openxmlformats.org/officeDocument/2006/relationships/tags" Target="../tags/tag183.xml"/><Relationship Id="rId12" Type="http://schemas.openxmlformats.org/officeDocument/2006/relationships/slideLayout" Target="../slideLayouts/slideLayout11.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tags" Target="../tags/tag182.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image" Target="../media/image18.jpeg"/><Relationship Id="rId5" Type="http://schemas.openxmlformats.org/officeDocument/2006/relationships/tags" Target="../tags/tag192.xml"/><Relationship Id="rId4" Type="http://schemas.openxmlformats.org/officeDocument/2006/relationships/image" Target="../media/image17.jpeg"/><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s>
</file>

<file path=ppt/slides/_rels/slide7.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image" Target="../media/image20.jpeg"/><Relationship Id="rId2" Type="http://schemas.openxmlformats.org/officeDocument/2006/relationships/image" Target="../media/image19.jpeg"/><Relationship Id="rId11" Type="http://schemas.openxmlformats.org/officeDocument/2006/relationships/notesSlide" Target="../notesSlides/notesSlide2.xml"/><Relationship Id="rId10" Type="http://schemas.openxmlformats.org/officeDocument/2006/relationships/slideLayout" Target="../slideLayouts/slideLayout11.xml"/><Relationship Id="rId1" Type="http://schemas.openxmlformats.org/officeDocument/2006/relationships/tags" Target="../tags/tag195.xml"/></Relationships>
</file>

<file path=ppt/slides/_rels/slide8.xml.rels><?xml version="1.0" encoding="UTF-8" standalone="yes"?>
<Relationships xmlns="http://schemas.openxmlformats.org/package/2006/relationships"><Relationship Id="rId9" Type="http://schemas.openxmlformats.org/officeDocument/2006/relationships/image" Target="../media/image25.svg"/><Relationship Id="rId8" Type="http://schemas.openxmlformats.org/officeDocument/2006/relationships/image" Target="../media/image24.png"/><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9" Type="http://schemas.openxmlformats.org/officeDocument/2006/relationships/slideLayout" Target="../slideLayouts/slideLayout11.xml"/><Relationship Id="rId18" Type="http://schemas.openxmlformats.org/officeDocument/2006/relationships/tags" Target="../tags/tag208.xml"/><Relationship Id="rId17" Type="http://schemas.openxmlformats.org/officeDocument/2006/relationships/image" Target="../media/image31.jpeg"/><Relationship Id="rId16" Type="http://schemas.openxmlformats.org/officeDocument/2006/relationships/tags" Target="../tags/tag207.xml"/><Relationship Id="rId15" Type="http://schemas.openxmlformats.org/officeDocument/2006/relationships/image" Target="../media/image30.jpeg"/><Relationship Id="rId14" Type="http://schemas.openxmlformats.org/officeDocument/2006/relationships/image" Target="../media/image29.jpeg"/><Relationship Id="rId13" Type="http://schemas.openxmlformats.org/officeDocument/2006/relationships/image" Target="../media/image28.jpeg"/><Relationship Id="rId12" Type="http://schemas.openxmlformats.org/officeDocument/2006/relationships/image" Target="../media/image27.jpeg"/><Relationship Id="rId11" Type="http://schemas.openxmlformats.org/officeDocument/2006/relationships/tags" Target="../tags/tag206.xml"/><Relationship Id="rId10" Type="http://schemas.openxmlformats.org/officeDocument/2006/relationships/image" Target="../media/image26.jpeg"/><Relationship Id="rId1" Type="http://schemas.openxmlformats.org/officeDocument/2006/relationships/tags" Target="../tags/tag199.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2156460"/>
            <a:ext cx="1029970" cy="159385"/>
          </a:xfrm>
          <a:prstGeom prst="rect">
            <a:avLst/>
          </a:prstGeom>
          <a:solidFill>
            <a:srgbClr val="284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159125" y="2142490"/>
            <a:ext cx="9101455" cy="173990"/>
          </a:xfrm>
          <a:prstGeom prst="rect">
            <a:avLst/>
          </a:prstGeom>
          <a:solidFill>
            <a:srgbClr val="D32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915490" y="4171872"/>
            <a:ext cx="6619569" cy="645160"/>
          </a:xfrm>
          <a:prstGeom prst="rect">
            <a:avLst/>
          </a:prstGeom>
          <a:noFill/>
        </p:spPr>
        <p:txBody>
          <a:bodyPr wrap="square" rtlCol="0">
            <a:spAutoFit/>
          </a:bodyPr>
          <a:lstStyle/>
          <a:p>
            <a:pPr algn="ctr"/>
            <a:r>
              <a:rPr lang="zh-CN" altLang="zh-CN" sz="3600" b="1" dirty="0">
                <a:solidFill>
                  <a:schemeClr val="tx1">
                    <a:lumMod val="65000"/>
                    <a:lumOff val="35000"/>
                  </a:schemeClr>
                </a:solidFill>
                <a:latin typeface="微软雅黑" panose="020B0503020204020204" charset="-122"/>
                <a:ea typeface="微软雅黑" panose="020B0503020204020204" charset="-122"/>
                <a:cs typeface="Hiragino Sans GB W3"/>
              </a:rPr>
              <a:t>东莞市赣源五金科技有限公司</a:t>
            </a:r>
            <a:endParaRPr lang="zh-CN" altLang="zh-CN" sz="3600" b="1" dirty="0">
              <a:solidFill>
                <a:schemeClr val="tx1">
                  <a:lumMod val="65000"/>
                  <a:lumOff val="35000"/>
                </a:schemeClr>
              </a:solidFill>
              <a:latin typeface="微软雅黑" panose="020B0503020204020204" charset="-122"/>
              <a:ea typeface="微软雅黑" panose="020B0503020204020204" charset="-122"/>
              <a:cs typeface="Hiragino Sans GB W3"/>
            </a:endParaRPr>
          </a:p>
        </p:txBody>
      </p:sp>
      <p:sp>
        <p:nvSpPr>
          <p:cNvPr id="4" name="文本框 3"/>
          <p:cNvSpPr txBox="1"/>
          <p:nvPr/>
        </p:nvSpPr>
        <p:spPr>
          <a:xfrm>
            <a:off x="2467610" y="3514725"/>
            <a:ext cx="9515475" cy="734060"/>
          </a:xfrm>
          <a:prstGeom prst="rect">
            <a:avLst/>
          </a:prstGeom>
          <a:noFill/>
        </p:spPr>
        <p:txBody>
          <a:bodyPr wrap="square" rtlCol="0">
            <a:noAutofit/>
          </a:bodyPr>
          <a:p>
            <a:pPr algn="ctr"/>
            <a:r>
              <a:rPr lang="zh-CN" altLang="zh-CN" sz="2800" b="1" dirty="0">
                <a:solidFill>
                  <a:schemeClr val="tx1">
                    <a:lumMod val="65000"/>
                    <a:lumOff val="35000"/>
                  </a:schemeClr>
                </a:solidFill>
                <a:latin typeface="微软雅黑" panose="020B0503020204020204" charset="-122"/>
                <a:ea typeface="微软雅黑" panose="020B0503020204020204" charset="-122"/>
                <a:cs typeface="Hiragino Sans GB W3"/>
              </a:rPr>
              <a:t>Dongguan Ganyuan Hardware Technology Co., Ltd.</a:t>
            </a:r>
            <a:endParaRPr lang="zh-CN" altLang="zh-CN" sz="2800" b="1" dirty="0">
              <a:solidFill>
                <a:schemeClr val="tx1">
                  <a:lumMod val="65000"/>
                  <a:lumOff val="35000"/>
                </a:schemeClr>
              </a:solidFill>
              <a:latin typeface="微软雅黑" panose="020B0503020204020204" charset="-122"/>
              <a:ea typeface="微软雅黑" panose="020B0503020204020204" charset="-122"/>
              <a:cs typeface="Hiragino Sans GB W3"/>
            </a:endParaRPr>
          </a:p>
        </p:txBody>
      </p:sp>
      <p:pic>
        <p:nvPicPr>
          <p:cNvPr id="5" name="图片 4" descr="390778439311905054_2345看图王4"/>
          <p:cNvPicPr>
            <a:picLocks noChangeAspect="1"/>
          </p:cNvPicPr>
          <p:nvPr/>
        </p:nvPicPr>
        <p:blipFill>
          <a:blip r:embed="rId1"/>
          <a:stretch>
            <a:fillRect/>
          </a:stretch>
        </p:blipFill>
        <p:spPr>
          <a:xfrm>
            <a:off x="1069975" y="1280160"/>
            <a:ext cx="2048510" cy="21240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Текст 3"/>
          <p:cNvSpPr txBox="1">
            <a:spLocks noGrp="1"/>
          </p:cNvSpPr>
          <p:nvPr>
            <p:custDataLst>
              <p:tags r:id="rId1"/>
            </p:custDataLst>
          </p:nvPr>
        </p:nvSpPr>
        <p:spPr>
          <a:xfrm>
            <a:off x="5798820" y="469265"/>
            <a:ext cx="5824855" cy="503555"/>
          </a:xfrm>
          <a:prstGeom prst="rect">
            <a:avLst/>
          </a:prstGeom>
          <a:noFill/>
        </p:spPr>
        <p:txBody>
          <a:bodyPr vert="horz" wrap="square" lIns="91440" tIns="45720" rIns="91440" bIns="0" rtlCol="0" anchor="t">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charset="-122"/>
                <a:ea typeface="微软雅黑" panose="020B0503020204020204" charset="-122"/>
                <a:cs typeface="+mn-ea"/>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rgbClr val="000000"/>
                </a:solidFill>
                <a:uFillTx/>
                <a:latin typeface="微软雅黑" panose="020B0503020204020204" charset="-122"/>
                <a:ea typeface="微软雅黑" panose="020B0503020204020204" charset="-122"/>
                <a:cs typeface="+mn-ea"/>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charset="-122"/>
                <a:ea typeface="微软雅黑" panose="020B0503020204020204" charset="-122"/>
                <a:cs typeface="+mn-ea"/>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charset="-122"/>
                <a:ea typeface="微软雅黑" panose="020B0503020204020204" charset="-122"/>
                <a:cs typeface="+mn-ea"/>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charset="-122"/>
                <a:ea typeface="微软雅黑" panose="020B0503020204020204"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charset="-122"/>
                <a:cs typeface="+mn-ea"/>
              </a:defRPr>
            </a:lvl9pPr>
          </a:lstStyle>
          <a:p>
            <a:pPr marL="0" lvl="0" algn="l">
              <a:lnSpc>
                <a:spcPct val="100000"/>
              </a:lnSpc>
              <a:buClrTx/>
              <a:buSzTx/>
              <a:buFontTx/>
              <a:buNone/>
            </a:pPr>
            <a:r>
              <a:rPr lang="zh-CN" altLang="en-US" sz="2800" spc="100" dirty="0">
                <a:solidFill>
                  <a:srgbClr val="B70000">
                    <a:lumMod val="75000"/>
                  </a:srgbClr>
                </a:solidFill>
                <a:latin typeface="思源黑体 CN Bold" panose="020B0800000000000000" charset="-122"/>
                <a:ea typeface="思源黑体 CN Bold" panose="020B0800000000000000" charset="-122"/>
                <a:sym typeface="微软雅黑" panose="020B0503020204020204" charset="-122"/>
              </a:rPr>
              <a:t>Company Profile</a:t>
            </a:r>
            <a:r>
              <a:rPr lang="zh-CN" altLang="en-US" sz="2000" spc="100" dirty="0">
                <a:solidFill>
                  <a:srgbClr val="B70000">
                    <a:lumMod val="75000"/>
                  </a:srgbClr>
                </a:solidFill>
                <a:latin typeface="思源黑体 CN Bold" panose="020B0800000000000000" charset="-122"/>
                <a:ea typeface="思源黑体 CN Bold" panose="020B0800000000000000" charset="-122"/>
                <a:sym typeface="微软雅黑" panose="020B0503020204020204" charset="-122"/>
              </a:rPr>
              <a:t>公司简介</a:t>
            </a:r>
            <a:endParaRPr lang="zh-CN" altLang="en-US" sz="2000" spc="100" dirty="0">
              <a:solidFill>
                <a:srgbClr val="B70000">
                  <a:lumMod val="75000"/>
                </a:srgbClr>
              </a:solidFill>
              <a:latin typeface="思源黑体 CN Bold" panose="020B0800000000000000" charset="-122"/>
              <a:ea typeface="思源黑体 CN Bold" panose="020B0800000000000000" charset="-122"/>
              <a:sym typeface="微软雅黑" panose="020B0503020204020204" charset="-122"/>
            </a:endParaRPr>
          </a:p>
        </p:txBody>
      </p:sp>
      <p:sp>
        <p:nvSpPr>
          <p:cNvPr id="7" name="Текст 14"/>
          <p:cNvSpPr txBox="1"/>
          <p:nvPr>
            <p:custDataLst>
              <p:tags r:id="rId2"/>
            </p:custDataLst>
          </p:nvPr>
        </p:nvSpPr>
        <p:spPr>
          <a:xfrm>
            <a:off x="10341610" y="6060440"/>
            <a:ext cx="1282065" cy="415290"/>
          </a:xfrm>
          <a:prstGeom prst="rect">
            <a:avLst/>
          </a:prstGeom>
          <a:noFill/>
        </p:spPr>
        <p:txBody>
          <a:bodyPr vert="horz" wrap="square" lIns="90000" tIns="46800" rIns="90000" bIns="46800" rtlCol="0">
            <a:noAutofit/>
          </a:bodyPr>
          <a:lstStyle/>
          <a:p>
            <a:pPr lvl="0" indent="-228600" algn="r">
              <a:lnSpc>
                <a:spcPct val="130000"/>
              </a:lnSpc>
              <a:spcBef>
                <a:spcPts val="0"/>
              </a:spcBef>
              <a:spcAft>
                <a:spcPts val="1000"/>
              </a:spcAft>
              <a:buClrTx/>
              <a:buSzTx/>
              <a:buFontTx/>
            </a:pPr>
            <a:r>
              <a:rPr lang="zh-CN" altLang="en-US" dirty="0">
                <a:solidFill>
                  <a:srgbClr val="C30000">
                    <a:lumMod val="75000"/>
                  </a:srgbClr>
                </a:solidFill>
                <a:uFillTx/>
                <a:latin typeface="思源黑体 CN Bold" panose="020B0800000000000000" charset="-122"/>
                <a:ea typeface="思源黑体 CN Bold" panose="020B0800000000000000" charset="-122"/>
                <a:cs typeface="思源黑体 CN Regular" panose="020B0500000000000000" charset="-122"/>
                <a:sym typeface="微软雅黑" panose="020B0503020204020204" charset="-122"/>
              </a:rPr>
              <a:t>赣源五金</a:t>
            </a:r>
            <a:endParaRPr lang="zh-CN" altLang="en-US" dirty="0">
              <a:solidFill>
                <a:srgbClr val="C30000">
                  <a:lumMod val="75000"/>
                </a:srgbClr>
              </a:solidFill>
              <a:uFillTx/>
              <a:latin typeface="思源黑体 CN Bold" panose="020B0800000000000000" charset="-122"/>
              <a:ea typeface="思源黑体 CN Bold" panose="020B0800000000000000" charset="-122"/>
              <a:cs typeface="思源黑体 CN Regular" panose="020B0500000000000000" charset="-122"/>
              <a:sym typeface="微软雅黑" panose="020B0503020204020204" charset="-122"/>
            </a:endParaRPr>
          </a:p>
        </p:txBody>
      </p:sp>
      <p:sp>
        <p:nvSpPr>
          <p:cNvPr id="13" name="Freeform 5"/>
          <p:cNvSpPr/>
          <p:nvPr>
            <p:custDataLst>
              <p:tags r:id="rId3"/>
            </p:custDataLst>
          </p:nvPr>
        </p:nvSpPr>
        <p:spPr bwMode="auto">
          <a:xfrm>
            <a:off x="10778076" y="402765"/>
            <a:ext cx="845539" cy="845539"/>
          </a:xfrm>
          <a:custGeom>
            <a:avLst/>
            <a:gdLst>
              <a:gd name="T0" fmla="*/ 0 w 976"/>
              <a:gd name="T1" fmla="*/ 0 h 976"/>
              <a:gd name="T2" fmla="*/ 976 w 976"/>
              <a:gd name="T3" fmla="*/ 0 h 976"/>
              <a:gd name="T4" fmla="*/ 976 w 976"/>
              <a:gd name="T5" fmla="*/ 976 h 976"/>
            </a:gdLst>
            <a:ahLst/>
            <a:cxnLst>
              <a:cxn ang="0">
                <a:pos x="T0" y="T1"/>
              </a:cxn>
              <a:cxn ang="0">
                <a:pos x="T2" y="T3"/>
              </a:cxn>
              <a:cxn ang="0">
                <a:pos x="T4" y="T5"/>
              </a:cxn>
            </a:cxnLst>
            <a:rect l="0" t="0" r="r" b="b"/>
            <a:pathLst>
              <a:path w="976" h="976">
                <a:moveTo>
                  <a:pt x="0" y="0"/>
                </a:moveTo>
                <a:lnTo>
                  <a:pt x="976" y="0"/>
                </a:lnTo>
                <a:lnTo>
                  <a:pt x="976" y="976"/>
                </a:lnTo>
              </a:path>
            </a:pathLst>
          </a:custGeom>
          <a:noFill/>
          <a:ln w="82550" cap="flat">
            <a:solidFill>
              <a:srgbClr val="E4786C">
                <a:lumMod val="50000"/>
              </a:srgb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sz="3600">
              <a:cs typeface="思源黑体 CN Regular" panose="020B0500000000000000" charset="-122"/>
            </a:endParaRPr>
          </a:p>
        </p:txBody>
      </p:sp>
      <p:sp>
        <p:nvSpPr>
          <p:cNvPr id="14" name="Freeform 5"/>
          <p:cNvSpPr/>
          <p:nvPr>
            <p:custDataLst>
              <p:tags r:id="rId4"/>
            </p:custDataLst>
          </p:nvPr>
        </p:nvSpPr>
        <p:spPr bwMode="auto">
          <a:xfrm rot="10800000">
            <a:off x="5798880" y="5563424"/>
            <a:ext cx="845539" cy="845539"/>
          </a:xfrm>
          <a:custGeom>
            <a:avLst/>
            <a:gdLst>
              <a:gd name="T0" fmla="*/ 0 w 976"/>
              <a:gd name="T1" fmla="*/ 0 h 976"/>
              <a:gd name="T2" fmla="*/ 976 w 976"/>
              <a:gd name="T3" fmla="*/ 0 h 976"/>
              <a:gd name="T4" fmla="*/ 976 w 976"/>
              <a:gd name="T5" fmla="*/ 976 h 976"/>
            </a:gdLst>
            <a:ahLst/>
            <a:cxnLst>
              <a:cxn ang="0">
                <a:pos x="T0" y="T1"/>
              </a:cxn>
              <a:cxn ang="0">
                <a:pos x="T2" y="T3"/>
              </a:cxn>
              <a:cxn ang="0">
                <a:pos x="T4" y="T5"/>
              </a:cxn>
            </a:cxnLst>
            <a:rect l="0" t="0" r="r" b="b"/>
            <a:pathLst>
              <a:path w="976" h="976">
                <a:moveTo>
                  <a:pt x="0" y="0"/>
                </a:moveTo>
                <a:lnTo>
                  <a:pt x="976" y="0"/>
                </a:lnTo>
                <a:lnTo>
                  <a:pt x="976" y="976"/>
                </a:lnTo>
              </a:path>
            </a:pathLst>
          </a:custGeom>
          <a:noFill/>
          <a:ln w="82550" cap="flat">
            <a:solidFill>
              <a:srgbClr val="E4786C">
                <a:lumMod val="50000"/>
              </a:srgb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sz="3600">
              <a:cs typeface="思源黑体 CN Regular" panose="020B0500000000000000" charset="-122"/>
            </a:endParaRPr>
          </a:p>
        </p:txBody>
      </p:sp>
      <p:sp>
        <p:nvSpPr>
          <p:cNvPr id="8" name="文本框 7"/>
          <p:cNvSpPr txBox="1"/>
          <p:nvPr>
            <p:custDataLst>
              <p:tags r:id="rId5"/>
            </p:custDataLst>
          </p:nvPr>
        </p:nvSpPr>
        <p:spPr>
          <a:xfrm>
            <a:off x="5798185" y="972820"/>
            <a:ext cx="5656580" cy="5349240"/>
          </a:xfrm>
          <a:prstGeom prst="rect">
            <a:avLst/>
          </a:prstGeom>
          <a:noFill/>
        </p:spPr>
        <p:txBody>
          <a:bodyPr wrap="square" rtlCol="0">
            <a:noAutofit/>
          </a:bodyPr>
          <a:p>
            <a:pPr algn="ctr" fontAlgn="auto">
              <a:lnSpc>
                <a:spcPct val="130000"/>
              </a:lnSpc>
              <a:spcAft>
                <a:spcPts val="1000"/>
              </a:spcAft>
            </a:pPr>
            <a:r>
              <a:rPr lang="en-US" sz="1600" b="1" dirty="0">
                <a:solidFill>
                  <a:schemeClr val="tx1"/>
                </a:solidFill>
                <a:uFillTx/>
                <a:latin typeface="思源黑体 CN Regular" panose="020B0500000000000000" charset="-122"/>
                <a:ea typeface="思源黑体 CN Regular" panose="020B0500000000000000" charset="-122"/>
                <a:sym typeface="微软雅黑" panose="020B0503020204020204" charset="-122"/>
              </a:rPr>
              <a:t>Dongguan Ganyuan Hardware Technology Co., Ltd.</a:t>
            </a:r>
            <a:endParaRPr lang="en-US" sz="1600" b="1" dirty="0">
              <a:solidFill>
                <a:schemeClr val="tx1"/>
              </a:solidFill>
              <a:uFillTx/>
              <a:latin typeface="思源黑体 CN Regular" panose="020B0500000000000000" charset="-122"/>
              <a:ea typeface="思源黑体 CN Regular" panose="020B0500000000000000" charset="-122"/>
              <a:sym typeface="微软雅黑" panose="020B0503020204020204" charset="-122"/>
            </a:endParaRPr>
          </a:p>
          <a:p>
            <a:pPr algn="l" fontAlgn="auto">
              <a:lnSpc>
                <a:spcPct val="130000"/>
              </a:lnSpc>
              <a:spcAft>
                <a:spcPts val="1000"/>
              </a:spcAft>
            </a:pPr>
            <a:r>
              <a:rPr lang="en-US" sz="1000" b="1" dirty="0">
                <a:solidFill>
                  <a:srgbClr val="FF0000"/>
                </a:solidFill>
                <a:uFillTx/>
                <a:latin typeface="思源黑体 CN Regular" panose="020B0500000000000000" charset="-122"/>
                <a:ea typeface="思源黑体 CN Regular" panose="020B0500000000000000" charset="-122"/>
                <a:sym typeface="微软雅黑" panose="020B0503020204020204" charset="-122"/>
              </a:rPr>
              <a:t>    </a:t>
            </a:r>
            <a:r>
              <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rPr>
              <a:t>Dongguan Ganyuan Hardware Technology Co., Ltd. is an entity manufacturing factory with more than 20 years of experience in CNC machining technology. It is located in Dongguan City, Guangdong Province, China. It is committed to innovative R&amp;D and production. High-quality technical management personnel and experienced designers, R&amp;D personnel, and perfect company management system.</a:t>
            </a:r>
            <a:endPar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endParaRPr>
          </a:p>
          <a:p>
            <a:pPr algn="l" fontAlgn="auto">
              <a:lnSpc>
                <a:spcPct val="130000"/>
              </a:lnSpc>
              <a:spcAft>
                <a:spcPts val="1000"/>
              </a:spcAft>
            </a:pPr>
            <a:r>
              <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rPr>
              <a:t>       The company has its own brand and masters the high-end production core technology. Has advanced precision production equipment: CNC numerical control lathe, five-axis CNC machining center; five-axis CNC drilling and tapping center, five-axis CNC engraving and milling machine, surface grinder, internal and external cylindrical grinding, slow wire walking, wire cutting and other high-precision equipment ; Testing equipment: advanced three-dimensional, precision two-dimensional, projector and some conventional testing equipment.</a:t>
            </a:r>
            <a:endPar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endParaRPr>
          </a:p>
          <a:p>
            <a:pPr algn="l" fontAlgn="auto">
              <a:lnSpc>
                <a:spcPct val="130000"/>
              </a:lnSpc>
              <a:spcAft>
                <a:spcPts val="1000"/>
              </a:spcAft>
            </a:pPr>
            <a:r>
              <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rPr>
              <a:t>       The company adheres to the business philosophy of the spirit of craftsmanship and adheres to the principle of "quality assurance, mutual benefit, and win-win cooperation" to provide our customers with high-quality quality and services. Welcome OEM and ODM orders to join, and welcome to send emails and drawings to negotiate and cooperate. ,thanks!</a:t>
            </a:r>
            <a:endPar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endParaRPr>
          </a:p>
          <a:p>
            <a:pPr algn="l" fontAlgn="auto">
              <a:lnSpc>
                <a:spcPct val="130000"/>
              </a:lnSpc>
              <a:spcAft>
                <a:spcPts val="1000"/>
              </a:spcAft>
            </a:pPr>
            <a:r>
              <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rPr>
              <a:t>Email: ganyuancnc@163.com</a:t>
            </a:r>
            <a:r>
              <a:rPr lang="zh-CN" alt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rPr>
              <a:t>　　　　　　　　　　　　</a:t>
            </a:r>
            <a:r>
              <a:rPr lang="en-US" sz="1000" b="1" dirty="0">
                <a:uFillTx/>
                <a:latin typeface="思源黑体 CN Regular" panose="020B0500000000000000" charset="-122"/>
                <a:ea typeface="思源黑体 CN Regular" panose="020B0500000000000000" charset="-122"/>
                <a:sym typeface="微软雅黑" panose="020B0503020204020204" charset="-122"/>
              </a:rPr>
              <a:t>Website: https://www.ganyuan.net</a:t>
            </a:r>
            <a:endPar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endParaRPr>
          </a:p>
          <a:p>
            <a:pPr algn="l" fontAlgn="auto">
              <a:lnSpc>
                <a:spcPct val="130000"/>
              </a:lnSpc>
              <a:spcAft>
                <a:spcPts val="1000"/>
              </a:spcAft>
            </a:pPr>
            <a:r>
              <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rPr>
              <a:t>Mobile: 86-13929256361</a:t>
            </a:r>
            <a:r>
              <a:rPr lang="zh-CN" alt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rPr>
              <a:t>　　　　</a:t>
            </a:r>
            <a:r>
              <a:rPr lang="en-US" sz="1000" b="1" dirty="0">
                <a:uFillTx/>
                <a:latin typeface="思源黑体 CN Regular" panose="020B0500000000000000" charset="-122"/>
                <a:ea typeface="思源黑体 CN Regular" panose="020B0500000000000000" charset="-122"/>
                <a:sym typeface="微软雅黑" panose="020B0503020204020204" charset="-122"/>
              </a:rPr>
              <a:t>QQ:362027810</a:t>
            </a:r>
            <a:r>
              <a:rPr lang="zh-CN" alt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rPr>
              <a:t>　　　　　　</a:t>
            </a:r>
            <a:r>
              <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rPr>
              <a:t>Contact: Mr. Liao</a:t>
            </a:r>
            <a:endPar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endParaRPr>
          </a:p>
          <a:p>
            <a:pPr algn="l" fontAlgn="auto">
              <a:lnSpc>
                <a:spcPct val="130000"/>
              </a:lnSpc>
              <a:spcAft>
                <a:spcPts val="1000"/>
              </a:spcAft>
            </a:pPr>
            <a:r>
              <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rPr>
              <a:t>Factory Address: 1st Floor, Building A, No. 78, Yintong Road, Shuikou Industrial Zone, Dalang Town, Dongguan City, Guangdong Province, China</a:t>
            </a:r>
            <a:endPar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endParaRPr>
          </a:p>
          <a:p>
            <a:pPr algn="l" fontAlgn="auto">
              <a:lnSpc>
                <a:spcPct val="130000"/>
              </a:lnSpc>
              <a:spcAft>
                <a:spcPts val="1000"/>
              </a:spcAft>
            </a:pPr>
            <a:endParaRPr lang="en-US" sz="1000" b="1" dirty="0">
              <a:solidFill>
                <a:schemeClr val="tx1"/>
              </a:solidFill>
              <a:uFillTx/>
              <a:latin typeface="思源黑体 CN Regular" panose="020B0500000000000000" charset="-122"/>
              <a:ea typeface="思源黑体 CN Regular" panose="020B0500000000000000" charset="-122"/>
              <a:sym typeface="微软雅黑" panose="020B0503020204020204" charset="-122"/>
            </a:endParaRPr>
          </a:p>
        </p:txBody>
      </p:sp>
      <p:pic>
        <p:nvPicPr>
          <p:cNvPr id="10" name="图片 9" descr="IMG_20220823_093056"/>
          <p:cNvPicPr>
            <a:picLocks noChangeAspect="1"/>
          </p:cNvPicPr>
          <p:nvPr/>
        </p:nvPicPr>
        <p:blipFill>
          <a:blip r:embed="rId6"/>
          <a:stretch>
            <a:fillRect/>
          </a:stretch>
        </p:blipFill>
        <p:spPr>
          <a:xfrm>
            <a:off x="635" y="401955"/>
            <a:ext cx="5798185" cy="607314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custDataLst>
              <p:tags r:id="rId1"/>
            </p:custDataLst>
          </p:nvPr>
        </p:nvSpPr>
        <p:spPr>
          <a:xfrm>
            <a:off x="10605770" y="0"/>
            <a:ext cx="1586230" cy="179070"/>
          </a:xfrm>
          <a:prstGeom prst="rect">
            <a:avLst/>
          </a:prstGeom>
          <a:solidFill>
            <a:srgbClr val="E5CDA4"/>
          </a:solidFill>
          <a:ln>
            <a:noFill/>
          </a:ln>
        </p:spPr>
        <p:style>
          <a:lnRef idx="2">
            <a:srgbClr val="E5CDA4">
              <a:shade val="50000"/>
            </a:srgbClr>
          </a:lnRef>
          <a:fillRef idx="1">
            <a:srgbClr val="E5CDA4"/>
          </a:fillRef>
          <a:effectRef idx="0">
            <a:srgbClr val="E5CDA4"/>
          </a:effectRef>
          <a:fontRef idx="minor">
            <a:srgbClr val="FFFFFF"/>
          </a:fontRef>
        </p:style>
        <p:txBody>
          <a:bodyPr rtlCol="0" anchor="ctr"/>
          <a:p>
            <a:pPr algn="ctr"/>
            <a:endParaRPr lang="zh-CN" altLang="en-US"/>
          </a:p>
        </p:txBody>
      </p:sp>
      <p:sp>
        <p:nvSpPr>
          <p:cNvPr id="104" name="文本框 103"/>
          <p:cNvSpPr txBox="1"/>
          <p:nvPr>
            <p:custDataLst>
              <p:tags r:id="rId2"/>
            </p:custDataLst>
          </p:nvPr>
        </p:nvSpPr>
        <p:spPr>
          <a:xfrm>
            <a:off x="6892925" y="5046345"/>
            <a:ext cx="4970780" cy="349885"/>
          </a:xfrm>
          <a:prstGeom prst="rect">
            <a:avLst/>
          </a:prstGeom>
          <a:noFill/>
          <a:ln w="9525">
            <a:noFill/>
          </a:ln>
        </p:spPr>
        <p:txBody>
          <a:bodyPr wrap="square">
            <a:noAutofit/>
          </a:bodyPr>
          <a:p>
            <a:pPr indent="0"/>
            <a:r>
              <a:rPr sz="2000" b="0">
                <a:solidFill>
                  <a:srgbClr val="E9D5BA">
                    <a:lumMod val="90000"/>
                  </a:srgbClr>
                </a:solidFill>
                <a:latin typeface="思源黑体 CN Medium" panose="020B0600000000000000" charset="-122"/>
                <a:ea typeface="思源黑体 CN Medium" panose="020B0600000000000000" charset="-122"/>
              </a:rPr>
              <a:t>Type 25 Automatic Lathe</a:t>
            </a:r>
            <a:endParaRPr sz="2000" b="0">
              <a:solidFill>
                <a:srgbClr val="E9D5BA">
                  <a:lumMod val="90000"/>
                </a:srgbClr>
              </a:solidFill>
              <a:latin typeface="思源黑体 CN Medium" panose="020B0600000000000000" charset="-122"/>
              <a:ea typeface="思源黑体 CN Medium" panose="020B0600000000000000" charset="-122"/>
            </a:endParaRPr>
          </a:p>
        </p:txBody>
      </p:sp>
      <p:sp>
        <p:nvSpPr>
          <p:cNvPr id="7" name="文本框 6"/>
          <p:cNvSpPr txBox="1"/>
          <p:nvPr>
            <p:custDataLst>
              <p:tags r:id="rId3"/>
            </p:custDataLst>
          </p:nvPr>
        </p:nvSpPr>
        <p:spPr>
          <a:xfrm>
            <a:off x="6892925" y="3881120"/>
            <a:ext cx="4896485" cy="1115060"/>
          </a:xfrm>
          <a:prstGeom prst="rect">
            <a:avLst/>
          </a:prstGeom>
          <a:noFill/>
        </p:spPr>
        <p:txBody>
          <a:bodyPr wrap="square" rtlCol="0" anchor="t">
            <a:noAutofit/>
          </a:bodyPr>
          <a:p>
            <a:pPr fontAlgn="auto">
              <a:lnSpc>
                <a:spcPct val="130000"/>
              </a:lnSpc>
              <a:spcAft>
                <a:spcPts val="1000"/>
              </a:spcAft>
              <a:buClrTx/>
              <a:buSzTx/>
              <a:buFontTx/>
            </a:pPr>
            <a:r>
              <a:rPr lang="zh-CN" altLang="en-US" sz="1400">
                <a:solidFill>
                  <a:srgbClr val="000000">
                    <a:lumMod val="50000"/>
                    <a:lumOff val="50000"/>
                  </a:srgbClr>
                </a:solidFill>
                <a:latin typeface="思源黑体 CN Light" panose="020B0300000000000000" charset="-122"/>
                <a:ea typeface="思源黑体 CN Light" panose="020B0300000000000000" charset="-122"/>
                <a:cs typeface="思源黑体 CN Regular" panose="020B0500000000000000" charset="-122"/>
                <a:sym typeface="微软雅黑" panose="020B0503020204020204" charset="-122"/>
              </a:rPr>
              <a:t>Main processing scope: precision machinery parts, hardware parts, aluminum alloy, copper alloy, stainless steel products and other metal and non-metal products.</a:t>
            </a:r>
            <a:endParaRPr lang="zh-CN" altLang="en-US" sz="1400">
              <a:solidFill>
                <a:srgbClr val="000000">
                  <a:lumMod val="50000"/>
                  <a:lumOff val="50000"/>
                </a:srgbClr>
              </a:solidFill>
              <a:latin typeface="思源黑体 CN Light" panose="020B0300000000000000" charset="-122"/>
              <a:ea typeface="思源黑体 CN Light" panose="020B0300000000000000" charset="-122"/>
              <a:cs typeface="思源黑体 CN Regular" panose="020B0500000000000000" charset="-122"/>
              <a:sym typeface="微软雅黑" panose="020B0503020204020204" charset="-122"/>
            </a:endParaRPr>
          </a:p>
        </p:txBody>
      </p:sp>
      <p:sp>
        <p:nvSpPr>
          <p:cNvPr id="10" name="文本框 9"/>
          <p:cNvSpPr txBox="1"/>
          <p:nvPr>
            <p:custDataLst>
              <p:tags r:id="rId4"/>
            </p:custDataLst>
          </p:nvPr>
        </p:nvSpPr>
        <p:spPr>
          <a:xfrm>
            <a:off x="6892925" y="3458210"/>
            <a:ext cx="2586990" cy="372745"/>
          </a:xfrm>
          <a:prstGeom prst="rect">
            <a:avLst/>
          </a:prstGeom>
          <a:noFill/>
          <a:ln w="9525">
            <a:noFill/>
          </a:ln>
        </p:spPr>
        <p:txBody>
          <a:bodyPr wrap="square">
            <a:noAutofit/>
          </a:bodyPr>
          <a:p>
            <a:pPr indent="0"/>
            <a:r>
              <a:rPr lang="zh-CN" altLang="en-US" sz="2000" b="0">
                <a:solidFill>
                  <a:srgbClr val="E9D5BA">
                    <a:lumMod val="75000"/>
                  </a:srgbClr>
                </a:solidFill>
                <a:latin typeface="思源黑体 CN Medium" panose="020B0600000000000000" charset="-122"/>
                <a:ea typeface="思源黑体 CN Medium" panose="020B0600000000000000" charset="-122"/>
              </a:rPr>
              <a:t>Processing range</a:t>
            </a:r>
            <a:endParaRPr lang="zh-CN" altLang="en-US" sz="2000" b="0">
              <a:solidFill>
                <a:srgbClr val="E9D5BA">
                  <a:lumMod val="75000"/>
                </a:srgbClr>
              </a:solidFill>
              <a:latin typeface="思源黑体 CN Medium" panose="020B0600000000000000" charset="-122"/>
              <a:ea typeface="思源黑体 CN Medium" panose="020B0600000000000000" charset="-122"/>
            </a:endParaRPr>
          </a:p>
        </p:txBody>
      </p:sp>
      <p:sp>
        <p:nvSpPr>
          <p:cNvPr id="11" name="文本框 10"/>
          <p:cNvSpPr txBox="1"/>
          <p:nvPr>
            <p:custDataLst>
              <p:tags r:id="rId5"/>
            </p:custDataLst>
          </p:nvPr>
        </p:nvSpPr>
        <p:spPr>
          <a:xfrm>
            <a:off x="6807835" y="2730500"/>
            <a:ext cx="4431030" cy="575945"/>
          </a:xfrm>
          <a:prstGeom prst="rect">
            <a:avLst/>
          </a:prstGeom>
          <a:noFill/>
        </p:spPr>
        <p:txBody>
          <a:bodyPr wrap="square" rtlCol="0" anchor="t">
            <a:noAutofit/>
          </a:bodyPr>
          <a:p>
            <a:pPr fontAlgn="auto">
              <a:lnSpc>
                <a:spcPct val="130000"/>
              </a:lnSpc>
              <a:spcAft>
                <a:spcPts val="1000"/>
              </a:spcAft>
              <a:buClrTx/>
              <a:buSzTx/>
              <a:buFontTx/>
            </a:pPr>
            <a:r>
              <a:rPr sz="1400">
                <a:solidFill>
                  <a:srgbClr val="000000">
                    <a:lumMod val="50000"/>
                    <a:lumOff val="50000"/>
                  </a:srgbClr>
                </a:solidFill>
                <a:latin typeface="思源黑体 CN Light" panose="020B0300000000000000" charset="-122"/>
                <a:ea typeface="思源黑体 CN Light" panose="020B0300000000000000" charset="-122"/>
                <a:cs typeface="思源黑体 CN Regular" panose="020B0500000000000000" charset="-122"/>
                <a:sym typeface="微软雅黑" panose="020B0503020204020204" charset="-122"/>
              </a:rPr>
              <a:t>The models of CNC lathes are: 46 type, 36 type, arranging machine, turret machine, etc.</a:t>
            </a:r>
            <a:endParaRPr sz="1400">
              <a:solidFill>
                <a:srgbClr val="000000">
                  <a:lumMod val="50000"/>
                  <a:lumOff val="50000"/>
                </a:srgbClr>
              </a:solidFill>
              <a:latin typeface="思源黑体 CN Light" panose="020B0300000000000000" charset="-122"/>
              <a:ea typeface="思源黑体 CN Light" panose="020B0300000000000000" charset="-122"/>
              <a:cs typeface="思源黑体 CN Regular" panose="020B0500000000000000" charset="-122"/>
              <a:sym typeface="微软雅黑" panose="020B0503020204020204" charset="-122"/>
            </a:endParaRPr>
          </a:p>
        </p:txBody>
      </p:sp>
      <p:sp>
        <p:nvSpPr>
          <p:cNvPr id="12" name="文本框 11"/>
          <p:cNvSpPr txBox="1"/>
          <p:nvPr>
            <p:custDataLst>
              <p:tags r:id="rId6"/>
            </p:custDataLst>
          </p:nvPr>
        </p:nvSpPr>
        <p:spPr>
          <a:xfrm>
            <a:off x="6761480" y="1506855"/>
            <a:ext cx="4896485" cy="1374140"/>
          </a:xfrm>
          <a:prstGeom prst="rect">
            <a:avLst/>
          </a:prstGeom>
          <a:noFill/>
          <a:ln w="9525">
            <a:noFill/>
          </a:ln>
        </p:spPr>
        <p:txBody>
          <a:bodyPr wrap="square">
            <a:noAutofit/>
          </a:bodyPr>
          <a:p>
            <a:pPr indent="0"/>
            <a:r>
              <a:rPr sz="1400" b="0">
                <a:solidFill>
                  <a:srgbClr val="E9D5BA">
                    <a:lumMod val="50000"/>
                  </a:srgbClr>
                </a:solidFill>
                <a:latin typeface="思源黑体 CN Medium" panose="020B0600000000000000" charset="-122"/>
                <a:ea typeface="思源黑体 CN Medium" panose="020B0600000000000000" charset="-122"/>
              </a:rPr>
              <a:t>The company has more than 40 high-end precision CNC lathes, another 10 turn-milling machines, 5 automatic lathes, etc., professional external processing, 15 years of factory, more than 20 years of processing experience.</a:t>
            </a:r>
            <a:endParaRPr sz="1400" b="0">
              <a:solidFill>
                <a:srgbClr val="E9D5BA">
                  <a:lumMod val="50000"/>
                </a:srgbClr>
              </a:solidFill>
              <a:latin typeface="思源黑体 CN Medium" panose="020B0600000000000000" charset="-122"/>
              <a:ea typeface="思源黑体 CN Medium" panose="020B0600000000000000" charset="-122"/>
            </a:endParaRPr>
          </a:p>
        </p:txBody>
      </p:sp>
      <p:sp>
        <p:nvSpPr>
          <p:cNvPr id="13" name="文本框 12"/>
          <p:cNvSpPr txBox="1"/>
          <p:nvPr>
            <p:custDataLst>
              <p:tags r:id="rId7"/>
            </p:custDataLst>
          </p:nvPr>
        </p:nvSpPr>
        <p:spPr>
          <a:xfrm>
            <a:off x="6807835" y="845820"/>
            <a:ext cx="4804410" cy="598805"/>
          </a:xfrm>
          <a:prstGeom prst="rect">
            <a:avLst/>
          </a:prstGeom>
          <a:noFill/>
        </p:spPr>
        <p:txBody>
          <a:bodyPr wrap="none" rtlCol="0">
            <a:noAutofit/>
          </a:bodyPr>
          <a:p>
            <a:pPr algn="l"/>
            <a:r>
              <a:rPr lang="zh-CN" altLang="zh-CN" sz="3600">
                <a:latin typeface="思源黑体 CN Bold" panose="020B0800000000000000" charset="-122"/>
                <a:ea typeface="思源黑体 CN Bold" panose="020B0800000000000000" charset="-122"/>
              </a:rPr>
              <a:t>CNC lathe workshop</a:t>
            </a:r>
            <a:endParaRPr lang="zh-CN" altLang="zh-CN" sz="3600">
              <a:latin typeface="思源黑体 CN Bold" panose="020B0800000000000000" charset="-122"/>
              <a:ea typeface="思源黑体 CN Bold" panose="020B0800000000000000" charset="-122"/>
            </a:endParaRPr>
          </a:p>
        </p:txBody>
      </p:sp>
      <p:sp>
        <p:nvSpPr>
          <p:cNvPr id="15" name="文本框 14"/>
          <p:cNvSpPr txBox="1"/>
          <p:nvPr>
            <p:custDataLst>
              <p:tags r:id="rId8"/>
            </p:custDataLst>
          </p:nvPr>
        </p:nvSpPr>
        <p:spPr>
          <a:xfrm>
            <a:off x="800100" y="6242685"/>
            <a:ext cx="1752600" cy="275590"/>
          </a:xfrm>
          <a:prstGeom prst="rect">
            <a:avLst/>
          </a:prstGeom>
          <a:noFill/>
        </p:spPr>
        <p:txBody>
          <a:bodyPr wrap="square" rtlCol="0">
            <a:spAutoFit/>
          </a:bodyPr>
          <a:p>
            <a:pPr algn="l"/>
            <a:r>
              <a:rPr lang="zh-CN" altLang="en-US" sz="1200">
                <a:solidFill>
                  <a:srgbClr val="E5CDA4"/>
                </a:solidFill>
                <a:latin typeface="思源黑体 CN Light" panose="020B0300000000000000" charset="-122"/>
                <a:ea typeface="思源黑体 CN Light" panose="020B0300000000000000" charset="-122"/>
              </a:rPr>
              <a:t>单击此处添加副标题</a:t>
            </a:r>
            <a:endParaRPr lang="zh-CN" altLang="en-US" sz="1200">
              <a:solidFill>
                <a:srgbClr val="E5CDA4"/>
              </a:solidFill>
              <a:latin typeface="思源黑体 CN Light" panose="020B0300000000000000" charset="-122"/>
              <a:ea typeface="思源黑体 CN Light" panose="020B0300000000000000" charset="-122"/>
            </a:endParaRPr>
          </a:p>
        </p:txBody>
      </p:sp>
      <p:pic>
        <p:nvPicPr>
          <p:cNvPr id="8" name="图片 7" descr="微信图片_20220829165841"/>
          <p:cNvPicPr>
            <a:picLocks noChangeAspect="1"/>
          </p:cNvPicPr>
          <p:nvPr/>
        </p:nvPicPr>
        <p:blipFill>
          <a:blip r:embed="rId9"/>
          <a:stretch>
            <a:fillRect/>
          </a:stretch>
        </p:blipFill>
        <p:spPr>
          <a:xfrm>
            <a:off x="-635" y="586105"/>
            <a:ext cx="6687820" cy="5656580"/>
          </a:xfrm>
          <a:prstGeom prst="rect">
            <a:avLst/>
          </a:prstGeom>
        </p:spPr>
      </p:pic>
      <p:sp>
        <p:nvSpPr>
          <p:cNvPr id="2" name="文本框 1"/>
          <p:cNvSpPr txBox="1"/>
          <p:nvPr>
            <p:custDataLst>
              <p:tags r:id="rId10"/>
            </p:custDataLst>
          </p:nvPr>
        </p:nvSpPr>
        <p:spPr>
          <a:xfrm>
            <a:off x="6892925" y="5504815"/>
            <a:ext cx="4970780" cy="847725"/>
          </a:xfrm>
          <a:prstGeom prst="rect">
            <a:avLst/>
          </a:prstGeom>
          <a:noFill/>
          <a:ln w="9525">
            <a:noFill/>
          </a:ln>
        </p:spPr>
        <p:txBody>
          <a:bodyPr wrap="square">
            <a:noAutofit/>
          </a:bodyPr>
          <a:p>
            <a:pPr indent="0"/>
            <a:r>
              <a:rPr sz="1400" b="0">
                <a:solidFill>
                  <a:srgbClr val="E9D5BA">
                    <a:lumMod val="90000"/>
                  </a:srgbClr>
                </a:solidFill>
                <a:latin typeface="思源黑体 CN Medium" panose="020B0600000000000000" charset="-122"/>
                <a:ea typeface="思源黑体 CN Medium" panose="020B0600000000000000" charset="-122"/>
              </a:rPr>
              <a:t>Professional processing of precision small parts, steel parts, copper parts, aluminum parts, stainless steel parts and other accessories below ∮ 25.</a:t>
            </a:r>
            <a:endParaRPr sz="1400" b="0">
              <a:solidFill>
                <a:srgbClr val="E9D5BA">
                  <a:lumMod val="90000"/>
                </a:srgbClr>
              </a:solidFill>
              <a:latin typeface="思源黑体 CN Medium" panose="020B0600000000000000" charset="-122"/>
              <a:ea typeface="思源黑体 CN Medium" panose="020B0600000000000000" charset="-122"/>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Текст 3"/>
          <p:cNvSpPr txBox="1">
            <a:spLocks noGrp="1"/>
          </p:cNvSpPr>
          <p:nvPr>
            <p:custDataLst>
              <p:tags r:id="rId1"/>
            </p:custDataLst>
          </p:nvPr>
        </p:nvSpPr>
        <p:spPr>
          <a:xfrm>
            <a:off x="6274435" y="483235"/>
            <a:ext cx="5446395" cy="537845"/>
          </a:xfrm>
          <a:prstGeom prst="rect">
            <a:avLst/>
          </a:prstGeom>
          <a:noFill/>
        </p:spPr>
        <p:txBody>
          <a:bodyPr vert="horz" wrap="square" lIns="91440" tIns="45720" rIns="91440" bIns="0" rtlCol="0" anchor="t">
            <a:sp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charset="-122"/>
                <a:ea typeface="微软雅黑" panose="020B0503020204020204" charset="-122"/>
                <a:cs typeface="+mn-ea"/>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rgbClr val="000000"/>
                </a:solidFill>
                <a:uFillTx/>
                <a:latin typeface="微软雅黑" panose="020B0503020204020204" charset="-122"/>
                <a:ea typeface="微软雅黑" panose="020B0503020204020204" charset="-122"/>
                <a:cs typeface="+mn-ea"/>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charset="-122"/>
                <a:ea typeface="微软雅黑" panose="020B0503020204020204" charset="-122"/>
                <a:cs typeface="+mn-ea"/>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charset="-122"/>
                <a:ea typeface="微软雅黑" panose="020B0503020204020204" charset="-122"/>
                <a:cs typeface="+mn-ea"/>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charset="-122"/>
                <a:ea typeface="微软雅黑" panose="020B0503020204020204"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charset="-122"/>
                <a:cs typeface="+mn-ea"/>
              </a:defRPr>
            </a:lvl9pPr>
          </a:lstStyle>
          <a:p>
            <a:pPr marL="0" lvl="0" algn="ctr">
              <a:lnSpc>
                <a:spcPct val="100000"/>
              </a:lnSpc>
              <a:buClrTx/>
              <a:buSzTx/>
              <a:buFontTx/>
              <a:buNone/>
            </a:pPr>
            <a:r>
              <a:rPr lang="en-US" sz="3200" spc="100" dirty="0">
                <a:solidFill>
                  <a:srgbClr val="B70000">
                    <a:lumMod val="75000"/>
                  </a:srgbClr>
                </a:solidFill>
                <a:latin typeface="思源黑体 CN Bold" panose="020B0800000000000000" charset="-122"/>
                <a:ea typeface="思源黑体 CN Bold" panose="020B0800000000000000" charset="-122"/>
                <a:sym typeface="微软雅黑" panose="020B0503020204020204" charset="-122"/>
              </a:rPr>
              <a:t>5</a:t>
            </a:r>
            <a:r>
              <a:rPr sz="3200" spc="100" dirty="0">
                <a:solidFill>
                  <a:srgbClr val="B70000">
                    <a:lumMod val="75000"/>
                  </a:srgbClr>
                </a:solidFill>
                <a:latin typeface="思源黑体 CN Bold" panose="020B0800000000000000" charset="-122"/>
                <a:ea typeface="思源黑体 CN Bold" panose="020B0800000000000000" charset="-122"/>
                <a:sym typeface="微软雅黑" panose="020B0503020204020204" charset="-122"/>
              </a:rPr>
              <a:t>-axis CNC workshop</a:t>
            </a:r>
            <a:endParaRPr sz="3200" spc="100" dirty="0">
              <a:solidFill>
                <a:srgbClr val="B70000">
                  <a:lumMod val="75000"/>
                </a:srgbClr>
              </a:solidFill>
              <a:latin typeface="思源黑体 CN Bold" panose="020B0800000000000000" charset="-122"/>
              <a:ea typeface="思源黑体 CN Bold" panose="020B0800000000000000" charset="-122"/>
              <a:sym typeface="微软雅黑" panose="020B0503020204020204" charset="-122"/>
            </a:endParaRPr>
          </a:p>
        </p:txBody>
      </p:sp>
      <p:sp>
        <p:nvSpPr>
          <p:cNvPr id="7" name="Текст 14"/>
          <p:cNvSpPr txBox="1"/>
          <p:nvPr>
            <p:custDataLst>
              <p:tags r:id="rId2"/>
            </p:custDataLst>
          </p:nvPr>
        </p:nvSpPr>
        <p:spPr>
          <a:xfrm>
            <a:off x="10341610" y="5947410"/>
            <a:ext cx="1282065" cy="452120"/>
          </a:xfrm>
          <a:prstGeom prst="rect">
            <a:avLst/>
          </a:prstGeom>
          <a:noFill/>
        </p:spPr>
        <p:txBody>
          <a:bodyPr vert="horz" wrap="square" lIns="90000" tIns="46800" rIns="90000" bIns="46800" rtlCol="0">
            <a:spAutoFit/>
          </a:bodyPr>
          <a:lstStyle/>
          <a:p>
            <a:pPr lvl="0" indent="-228600" algn="r">
              <a:lnSpc>
                <a:spcPct val="130000"/>
              </a:lnSpc>
              <a:spcBef>
                <a:spcPts val="0"/>
              </a:spcBef>
              <a:spcAft>
                <a:spcPts val="1000"/>
              </a:spcAft>
              <a:buClrTx/>
              <a:buSzTx/>
              <a:buFontTx/>
            </a:pPr>
            <a:r>
              <a:rPr lang="zh-CN" altLang="en-US" dirty="0">
                <a:solidFill>
                  <a:srgbClr val="C30000">
                    <a:lumMod val="75000"/>
                  </a:srgbClr>
                </a:solidFill>
                <a:uFillTx/>
                <a:latin typeface="思源黑体 CN Bold" panose="020B0800000000000000" charset="-122"/>
                <a:ea typeface="思源黑体 CN Bold" panose="020B0800000000000000" charset="-122"/>
                <a:cs typeface="思源黑体 CN Regular" panose="020B0500000000000000" charset="-122"/>
                <a:sym typeface="微软雅黑" panose="020B0503020204020204" charset="-122"/>
              </a:rPr>
              <a:t>赣源五金</a:t>
            </a:r>
            <a:endParaRPr lang="zh-CN" altLang="en-US" dirty="0">
              <a:solidFill>
                <a:srgbClr val="C30000">
                  <a:lumMod val="75000"/>
                </a:srgbClr>
              </a:solidFill>
              <a:uFillTx/>
              <a:latin typeface="思源黑体 CN Bold" panose="020B0800000000000000" charset="-122"/>
              <a:ea typeface="思源黑体 CN Bold" panose="020B0800000000000000" charset="-122"/>
              <a:cs typeface="思源黑体 CN Regular" panose="020B0500000000000000" charset="-122"/>
              <a:sym typeface="微软雅黑" panose="020B0503020204020204" charset="-122"/>
            </a:endParaRPr>
          </a:p>
        </p:txBody>
      </p:sp>
      <p:sp>
        <p:nvSpPr>
          <p:cNvPr id="13" name="Freeform 5"/>
          <p:cNvSpPr/>
          <p:nvPr>
            <p:custDataLst>
              <p:tags r:id="rId3"/>
            </p:custDataLst>
          </p:nvPr>
        </p:nvSpPr>
        <p:spPr bwMode="auto">
          <a:xfrm>
            <a:off x="10778076" y="402765"/>
            <a:ext cx="845539" cy="845539"/>
          </a:xfrm>
          <a:custGeom>
            <a:avLst/>
            <a:gdLst>
              <a:gd name="T0" fmla="*/ 0 w 976"/>
              <a:gd name="T1" fmla="*/ 0 h 976"/>
              <a:gd name="T2" fmla="*/ 976 w 976"/>
              <a:gd name="T3" fmla="*/ 0 h 976"/>
              <a:gd name="T4" fmla="*/ 976 w 976"/>
              <a:gd name="T5" fmla="*/ 976 h 976"/>
            </a:gdLst>
            <a:ahLst/>
            <a:cxnLst>
              <a:cxn ang="0">
                <a:pos x="T0" y="T1"/>
              </a:cxn>
              <a:cxn ang="0">
                <a:pos x="T2" y="T3"/>
              </a:cxn>
              <a:cxn ang="0">
                <a:pos x="T4" y="T5"/>
              </a:cxn>
            </a:cxnLst>
            <a:rect l="0" t="0" r="r" b="b"/>
            <a:pathLst>
              <a:path w="976" h="976">
                <a:moveTo>
                  <a:pt x="0" y="0"/>
                </a:moveTo>
                <a:lnTo>
                  <a:pt x="976" y="0"/>
                </a:lnTo>
                <a:lnTo>
                  <a:pt x="976" y="976"/>
                </a:lnTo>
              </a:path>
            </a:pathLst>
          </a:custGeom>
          <a:noFill/>
          <a:ln w="82550" cap="flat">
            <a:solidFill>
              <a:srgbClr val="E4786C">
                <a:lumMod val="50000"/>
              </a:srgb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sz="3600">
              <a:cs typeface="思源黑体 CN Regular" panose="020B0500000000000000" charset="-122"/>
            </a:endParaRPr>
          </a:p>
        </p:txBody>
      </p:sp>
      <p:sp>
        <p:nvSpPr>
          <p:cNvPr id="14" name="Freeform 5"/>
          <p:cNvSpPr/>
          <p:nvPr>
            <p:custDataLst>
              <p:tags r:id="rId4"/>
            </p:custDataLst>
          </p:nvPr>
        </p:nvSpPr>
        <p:spPr bwMode="auto">
          <a:xfrm rot="10800000">
            <a:off x="6369745" y="5553899"/>
            <a:ext cx="845539" cy="845539"/>
          </a:xfrm>
          <a:custGeom>
            <a:avLst/>
            <a:gdLst>
              <a:gd name="T0" fmla="*/ 0 w 976"/>
              <a:gd name="T1" fmla="*/ 0 h 976"/>
              <a:gd name="T2" fmla="*/ 976 w 976"/>
              <a:gd name="T3" fmla="*/ 0 h 976"/>
              <a:gd name="T4" fmla="*/ 976 w 976"/>
              <a:gd name="T5" fmla="*/ 976 h 976"/>
            </a:gdLst>
            <a:ahLst/>
            <a:cxnLst>
              <a:cxn ang="0">
                <a:pos x="T0" y="T1"/>
              </a:cxn>
              <a:cxn ang="0">
                <a:pos x="T2" y="T3"/>
              </a:cxn>
              <a:cxn ang="0">
                <a:pos x="T4" y="T5"/>
              </a:cxn>
            </a:cxnLst>
            <a:rect l="0" t="0" r="r" b="b"/>
            <a:pathLst>
              <a:path w="976" h="976">
                <a:moveTo>
                  <a:pt x="0" y="0"/>
                </a:moveTo>
                <a:lnTo>
                  <a:pt x="976" y="0"/>
                </a:lnTo>
                <a:lnTo>
                  <a:pt x="976" y="976"/>
                </a:lnTo>
              </a:path>
            </a:pathLst>
          </a:custGeom>
          <a:noFill/>
          <a:ln w="82550" cap="flat">
            <a:solidFill>
              <a:srgbClr val="E4786C">
                <a:lumMod val="50000"/>
              </a:srgb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sz="3600">
              <a:cs typeface="思源黑体 CN Regular" panose="020B0500000000000000" charset="-122"/>
            </a:endParaRPr>
          </a:p>
        </p:txBody>
      </p:sp>
      <p:sp>
        <p:nvSpPr>
          <p:cNvPr id="5" name="文本框 4"/>
          <p:cNvSpPr txBox="1"/>
          <p:nvPr>
            <p:custDataLst>
              <p:tags r:id="rId5"/>
            </p:custDataLst>
          </p:nvPr>
        </p:nvSpPr>
        <p:spPr>
          <a:xfrm>
            <a:off x="6369050" y="3778250"/>
            <a:ext cx="5253990" cy="1174115"/>
          </a:xfrm>
          <a:prstGeom prst="rect">
            <a:avLst/>
          </a:prstGeom>
          <a:noFill/>
        </p:spPr>
        <p:txBody>
          <a:bodyPr wrap="square" rtlCol="0">
            <a:noAutofit/>
          </a:bodyPr>
          <a:p>
            <a:pPr fontAlgn="auto">
              <a:lnSpc>
                <a:spcPct val="130000"/>
              </a:lnSpc>
              <a:spcAft>
                <a:spcPts val="1000"/>
              </a:spcAft>
            </a:pPr>
            <a:r>
              <a:rPr sz="1300" spc="150" dirty="0">
                <a:solidFill>
                  <a:srgbClr val="000000">
                    <a:lumMod val="75000"/>
                    <a:lumOff val="25000"/>
                  </a:srgbClr>
                </a:solidFill>
                <a:uFillTx/>
                <a:latin typeface="思源黑体 CN Regular" panose="020B0500000000000000" charset="-122"/>
                <a:ea typeface="思源黑体 CN Regular" panose="020B0500000000000000" charset="-122"/>
                <a:sym typeface="微软雅黑" panose="020B0503020204020204" charset="-122"/>
              </a:rPr>
              <a:t>2: Precision 170-type five-axis table, which can be processed to a maximum diameter of 200MM and a length of 200MM. It is a precision small five-axis, suitable for parts and product processing.</a:t>
            </a:r>
            <a:endParaRPr sz="1300" spc="150" dirty="0">
              <a:solidFill>
                <a:srgbClr val="000000">
                  <a:lumMod val="75000"/>
                  <a:lumOff val="25000"/>
                </a:srgbClr>
              </a:solidFill>
              <a:uFillTx/>
              <a:latin typeface="思源黑体 CN Regular" panose="020B0500000000000000" charset="-122"/>
              <a:ea typeface="思源黑体 CN Regular" panose="020B0500000000000000" charset="-122"/>
              <a:sym typeface="微软雅黑" panose="020B0503020204020204" charset="-122"/>
            </a:endParaRPr>
          </a:p>
        </p:txBody>
      </p:sp>
      <p:sp>
        <p:nvSpPr>
          <p:cNvPr id="8" name="文本框 7"/>
          <p:cNvSpPr txBox="1"/>
          <p:nvPr>
            <p:custDataLst>
              <p:tags r:id="rId6"/>
            </p:custDataLst>
          </p:nvPr>
        </p:nvSpPr>
        <p:spPr>
          <a:xfrm>
            <a:off x="6322695" y="2021840"/>
            <a:ext cx="5253355" cy="1662430"/>
          </a:xfrm>
          <a:prstGeom prst="rect">
            <a:avLst/>
          </a:prstGeom>
          <a:noFill/>
        </p:spPr>
        <p:txBody>
          <a:bodyPr wrap="square" rtlCol="0">
            <a:noAutofit/>
          </a:bodyPr>
          <a:p>
            <a:pPr fontAlgn="auto">
              <a:lnSpc>
                <a:spcPct val="130000"/>
              </a:lnSpc>
              <a:spcAft>
                <a:spcPts val="1000"/>
              </a:spcAft>
            </a:pPr>
            <a:r>
              <a:rPr lang="en-US" altLang="zh-CN" sz="1300" dirty="0">
                <a:solidFill>
                  <a:srgbClr val="000000">
                    <a:lumMod val="75000"/>
                    <a:lumOff val="25000"/>
                  </a:srgbClr>
                </a:solidFill>
                <a:uFillTx/>
                <a:latin typeface="思源黑体 CN Regular" panose="020B0500000000000000" charset="-122"/>
                <a:ea typeface="思源黑体 CN Regular" panose="020B0500000000000000" charset="-122"/>
                <a:sym typeface="微软雅黑" panose="020B0503020204020204" charset="-122"/>
              </a:rPr>
              <a:t> </a:t>
            </a:r>
            <a:r>
              <a:rPr sz="1300" dirty="0">
                <a:solidFill>
                  <a:srgbClr val="000000">
                    <a:lumMod val="75000"/>
                    <a:lumOff val="25000"/>
                  </a:srgbClr>
                </a:solidFill>
                <a:uFillTx/>
                <a:latin typeface="思源黑体 CN Regular" panose="020B0500000000000000" charset="-122"/>
                <a:ea typeface="思源黑体 CN Regular" panose="020B0500000000000000" charset="-122"/>
                <a:sym typeface="微软雅黑" panose="020B0503020204020204" charset="-122"/>
              </a:rPr>
              <a:t>1: Five-axis models include: precision 255 type \ 210 type five-axis table, the maximum diameter can be processed to 400MM, and the length can be processed to 300MM. Accuracy tolerance ±0.02MM. Suitable for the production and processing of mechanical parts. Production and processing of large parts and products.</a:t>
            </a:r>
            <a:endParaRPr sz="1300" dirty="0">
              <a:solidFill>
                <a:srgbClr val="000000">
                  <a:lumMod val="75000"/>
                  <a:lumOff val="25000"/>
                </a:srgbClr>
              </a:solidFill>
              <a:uFillTx/>
              <a:latin typeface="思源黑体 CN Regular" panose="020B0500000000000000" charset="-122"/>
              <a:ea typeface="思源黑体 CN Regular" panose="020B0500000000000000" charset="-122"/>
              <a:sym typeface="微软雅黑" panose="020B0503020204020204" charset="-122"/>
            </a:endParaRPr>
          </a:p>
        </p:txBody>
      </p:sp>
      <p:sp>
        <p:nvSpPr>
          <p:cNvPr id="9" name="文本框 8"/>
          <p:cNvSpPr txBox="1"/>
          <p:nvPr/>
        </p:nvSpPr>
        <p:spPr>
          <a:xfrm>
            <a:off x="6275070" y="1191260"/>
            <a:ext cx="5347970" cy="831215"/>
          </a:xfrm>
          <a:prstGeom prst="rect">
            <a:avLst/>
          </a:prstGeom>
          <a:noFill/>
        </p:spPr>
        <p:txBody>
          <a:bodyPr wrap="square" rtlCol="0" anchor="t">
            <a:noAutofit/>
          </a:bodyPr>
          <a:p>
            <a:r>
              <a:rPr lang="en-US" altLang="zh-CN" sz="1400" dirty="0">
                <a:solidFill>
                  <a:srgbClr val="000000">
                    <a:lumMod val="75000"/>
                    <a:lumOff val="25000"/>
                  </a:srgbClr>
                </a:solidFill>
                <a:uFillTx/>
                <a:latin typeface="思源黑体 CN Regular" panose="020B0500000000000000" charset="-122"/>
                <a:ea typeface="思源黑体 CN Regular" panose="020B0500000000000000" charset="-122"/>
                <a:sym typeface="微软雅黑" panose="020B0503020204020204" charset="-122"/>
              </a:rPr>
              <a:t> </a:t>
            </a:r>
            <a:r>
              <a:rPr sz="1400" b="1" dirty="0">
                <a:solidFill>
                  <a:srgbClr val="000000">
                    <a:lumMod val="75000"/>
                    <a:lumOff val="25000"/>
                  </a:srgbClr>
                </a:solidFill>
                <a:uFillTx/>
                <a:latin typeface="思源黑体 CN Regular" panose="020B0500000000000000" charset="-122"/>
                <a:ea typeface="思源黑体 CN Regular" panose="020B0500000000000000" charset="-122"/>
                <a:sym typeface="微软雅黑" panose="020B0503020204020204" charset="-122"/>
              </a:rPr>
              <a:t>Professional five-axis CNC external processing, 15 years of factory, more than 20 years of production and processing experience</a:t>
            </a:r>
            <a:endParaRPr sz="1400" b="1" dirty="0">
              <a:solidFill>
                <a:srgbClr val="000000">
                  <a:lumMod val="75000"/>
                  <a:lumOff val="25000"/>
                </a:srgbClr>
              </a:solidFill>
              <a:uFillTx/>
              <a:latin typeface="思源黑体 CN Regular" panose="020B0500000000000000" charset="-122"/>
              <a:ea typeface="思源黑体 CN Regular" panose="020B0500000000000000" charset="-122"/>
              <a:sym typeface="微软雅黑" panose="020B0503020204020204" charset="-122"/>
            </a:endParaRPr>
          </a:p>
        </p:txBody>
      </p:sp>
      <p:sp>
        <p:nvSpPr>
          <p:cNvPr id="10" name="文本框 9"/>
          <p:cNvSpPr txBox="1"/>
          <p:nvPr/>
        </p:nvSpPr>
        <p:spPr>
          <a:xfrm>
            <a:off x="6370320" y="5158105"/>
            <a:ext cx="5253355" cy="1241425"/>
          </a:xfrm>
          <a:prstGeom prst="rect">
            <a:avLst/>
          </a:prstGeom>
          <a:noFill/>
        </p:spPr>
        <p:txBody>
          <a:bodyPr wrap="square" rtlCol="0" anchor="t">
            <a:noAutofit/>
          </a:bodyPr>
          <a:p>
            <a:r>
              <a:rPr sz="1300" dirty="0">
                <a:solidFill>
                  <a:srgbClr val="000000">
                    <a:lumMod val="75000"/>
                    <a:lumOff val="25000"/>
                  </a:srgbClr>
                </a:solidFill>
                <a:uFillTx/>
                <a:latin typeface="思源黑体 CN Regular" panose="020B0500000000000000" charset="-122"/>
                <a:ea typeface="思源黑体 CN Regular" panose="020B0500000000000000" charset="-122"/>
                <a:sym typeface="微软雅黑" panose="020B0503020204020204" charset="-122"/>
              </a:rPr>
              <a:t>3: Multiple five-axis drilling and tapping machines and five-axis engraving and milling machines, with high speed, high precision and high speed. It is suitable for the production and processing of small products and hardware products.</a:t>
            </a:r>
            <a:endParaRPr sz="1300" dirty="0">
              <a:solidFill>
                <a:srgbClr val="000000">
                  <a:lumMod val="75000"/>
                  <a:lumOff val="25000"/>
                </a:srgbClr>
              </a:solidFill>
              <a:uFillTx/>
              <a:latin typeface="思源黑体 CN Regular" panose="020B0500000000000000" charset="-122"/>
              <a:ea typeface="思源黑体 CN Regular" panose="020B0500000000000000" charset="-122"/>
              <a:sym typeface="微软雅黑" panose="020B0503020204020204" charset="-122"/>
            </a:endParaRPr>
          </a:p>
        </p:txBody>
      </p:sp>
      <p:pic>
        <p:nvPicPr>
          <p:cNvPr id="3" name="图片 2" descr="IMG_20220823_094243"/>
          <p:cNvPicPr>
            <a:picLocks noChangeAspect="1"/>
          </p:cNvPicPr>
          <p:nvPr/>
        </p:nvPicPr>
        <p:blipFill>
          <a:blip r:embed="rId7"/>
          <a:stretch>
            <a:fillRect/>
          </a:stretch>
        </p:blipFill>
        <p:spPr>
          <a:xfrm>
            <a:off x="0" y="95885"/>
            <a:ext cx="6275070" cy="685800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TextBox 9"/>
          <p:cNvSpPr txBox="1"/>
          <p:nvPr>
            <p:custDataLst>
              <p:tags r:id="rId1"/>
            </p:custDataLst>
          </p:nvPr>
        </p:nvSpPr>
        <p:spPr>
          <a:xfrm>
            <a:off x="3599815" y="1187450"/>
            <a:ext cx="2737485" cy="861060"/>
          </a:xfrm>
          <a:prstGeom prst="rect">
            <a:avLst/>
          </a:prstGeom>
          <a:noFill/>
        </p:spPr>
        <p:txBody>
          <a:bodyPr wrap="square" rtlCol="0">
            <a:noAutofit/>
          </a:bodyPr>
          <a:p>
            <a:pPr algn="ctr">
              <a:lnSpc>
                <a:spcPct val="150000"/>
              </a:lnSpc>
            </a:pPr>
            <a:r>
              <a:rPr lang="zh-CN" altLang="en-US" sz="2000" dirty="0" smtClean="0">
                <a:solidFill>
                  <a:srgbClr val="0167FE"/>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rPr>
              <a:t>stainless steel shaft</a:t>
            </a:r>
            <a:endParaRPr lang="zh-CN" altLang="en-US" sz="2000" dirty="0" smtClean="0">
              <a:solidFill>
                <a:srgbClr val="0167FE"/>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endParaRPr>
          </a:p>
        </p:txBody>
      </p:sp>
      <p:pic>
        <p:nvPicPr>
          <p:cNvPr id="4" name="图片 3" descr="IMG_20220926_143208"/>
          <p:cNvPicPr>
            <a:picLocks noChangeAspect="1"/>
          </p:cNvPicPr>
          <p:nvPr>
            <p:custDataLst>
              <p:tags r:id="rId2"/>
            </p:custDataLst>
          </p:nvPr>
        </p:nvPicPr>
        <p:blipFill>
          <a:blip r:embed="rId3"/>
          <a:stretch>
            <a:fillRect/>
          </a:stretch>
        </p:blipFill>
        <p:spPr>
          <a:xfrm>
            <a:off x="635" y="0"/>
            <a:ext cx="3737610" cy="3255645"/>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6337300" y="-8255"/>
            <a:ext cx="3440430" cy="3251835"/>
          </a:xfrm>
          <a:prstGeom prst="rect">
            <a:avLst/>
          </a:prstGeom>
        </p:spPr>
      </p:pic>
      <p:sp>
        <p:nvSpPr>
          <p:cNvPr id="5" name="TextBox 9"/>
          <p:cNvSpPr txBox="1"/>
          <p:nvPr>
            <p:custDataLst>
              <p:tags r:id="rId6"/>
            </p:custDataLst>
          </p:nvPr>
        </p:nvSpPr>
        <p:spPr>
          <a:xfrm>
            <a:off x="9845040" y="1186815"/>
            <a:ext cx="2268855" cy="861060"/>
          </a:xfrm>
          <a:prstGeom prst="rect">
            <a:avLst/>
          </a:prstGeom>
          <a:noFill/>
        </p:spPr>
        <p:txBody>
          <a:bodyPr wrap="square" rtlCol="0">
            <a:noAutofit/>
          </a:bodyPr>
          <a:p>
            <a:pPr algn="ctr">
              <a:lnSpc>
                <a:spcPct val="150000"/>
              </a:lnSpc>
            </a:pPr>
            <a:r>
              <a:rPr lang="zh-CN" altLang="en-US" sz="2000" dirty="0" smtClean="0">
                <a:solidFill>
                  <a:srgbClr val="0167FE"/>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rPr>
              <a:t>mechanical gear</a:t>
            </a:r>
            <a:endParaRPr lang="zh-CN" altLang="en-US" sz="2000" dirty="0" smtClean="0">
              <a:solidFill>
                <a:srgbClr val="0167FE"/>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endParaRPr>
          </a:p>
        </p:txBody>
      </p:sp>
      <p:pic>
        <p:nvPicPr>
          <p:cNvPr id="7" name="图片 6" descr="IMG_20220812_115034"/>
          <p:cNvPicPr>
            <a:picLocks noChangeAspect="1"/>
          </p:cNvPicPr>
          <p:nvPr/>
        </p:nvPicPr>
        <p:blipFill>
          <a:blip r:embed="rId7"/>
          <a:stretch>
            <a:fillRect/>
          </a:stretch>
        </p:blipFill>
        <p:spPr>
          <a:xfrm>
            <a:off x="635" y="3255010"/>
            <a:ext cx="3736975" cy="3602990"/>
          </a:xfrm>
          <a:prstGeom prst="rect">
            <a:avLst/>
          </a:prstGeom>
        </p:spPr>
      </p:pic>
      <p:sp>
        <p:nvSpPr>
          <p:cNvPr id="9" name="TextBox 9"/>
          <p:cNvSpPr txBox="1"/>
          <p:nvPr>
            <p:custDataLst>
              <p:tags r:id="rId8"/>
            </p:custDataLst>
          </p:nvPr>
        </p:nvSpPr>
        <p:spPr>
          <a:xfrm>
            <a:off x="3737610" y="4448810"/>
            <a:ext cx="2737485" cy="861060"/>
          </a:xfrm>
          <a:prstGeom prst="rect">
            <a:avLst/>
          </a:prstGeom>
          <a:noFill/>
        </p:spPr>
        <p:txBody>
          <a:bodyPr wrap="square" rtlCol="0">
            <a:noAutofit/>
          </a:bodyPr>
          <a:p>
            <a:pPr algn="ctr">
              <a:lnSpc>
                <a:spcPct val="150000"/>
              </a:lnSpc>
            </a:pPr>
            <a:r>
              <a:rPr altLang="zh-CN" sz="2000" dirty="0" smtClean="0">
                <a:solidFill>
                  <a:srgbClr val="0167FE"/>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rPr>
              <a:t>PCB puller wheel</a:t>
            </a:r>
            <a:endParaRPr altLang="zh-CN" sz="2000" dirty="0" smtClean="0">
              <a:solidFill>
                <a:srgbClr val="0167FE"/>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endParaRPr>
          </a:p>
        </p:txBody>
      </p:sp>
      <p:pic>
        <p:nvPicPr>
          <p:cNvPr id="10" name="图片 9" descr="IMG_20221011_202737(1)"/>
          <p:cNvPicPr>
            <a:picLocks noChangeAspect="1"/>
          </p:cNvPicPr>
          <p:nvPr/>
        </p:nvPicPr>
        <p:blipFill>
          <a:blip r:embed="rId9"/>
          <a:stretch>
            <a:fillRect/>
          </a:stretch>
        </p:blipFill>
        <p:spPr>
          <a:xfrm>
            <a:off x="6337300" y="3255645"/>
            <a:ext cx="3441065" cy="3601720"/>
          </a:xfrm>
          <a:prstGeom prst="rect">
            <a:avLst/>
          </a:prstGeom>
        </p:spPr>
      </p:pic>
      <p:sp>
        <p:nvSpPr>
          <p:cNvPr id="11" name="TextBox 9"/>
          <p:cNvSpPr txBox="1"/>
          <p:nvPr>
            <p:custDataLst>
              <p:tags r:id="rId10"/>
            </p:custDataLst>
          </p:nvPr>
        </p:nvSpPr>
        <p:spPr>
          <a:xfrm>
            <a:off x="9845040" y="4448810"/>
            <a:ext cx="2268855" cy="861060"/>
          </a:xfrm>
          <a:prstGeom prst="rect">
            <a:avLst/>
          </a:prstGeom>
          <a:noFill/>
        </p:spPr>
        <p:txBody>
          <a:bodyPr wrap="square" rtlCol="0">
            <a:noAutofit/>
          </a:bodyPr>
          <a:p>
            <a:pPr algn="ctr">
              <a:lnSpc>
                <a:spcPct val="150000"/>
              </a:lnSpc>
            </a:pPr>
            <a:r>
              <a:rPr lang="zh-CN" altLang="en-US" sz="2000" dirty="0" smtClean="0">
                <a:solidFill>
                  <a:srgbClr val="0167FE"/>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rPr>
              <a:t>mechanical cam</a:t>
            </a:r>
            <a:endParaRPr lang="zh-CN" altLang="en-US" sz="2000" dirty="0" smtClean="0">
              <a:solidFill>
                <a:srgbClr val="0167FE"/>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custDataLst>
              <p:tags r:id="rId1"/>
            </p:custDataLst>
          </p:nvPr>
        </p:nvSpPr>
        <p:spPr>
          <a:xfrm>
            <a:off x="7618095" y="654685"/>
            <a:ext cx="4221480" cy="586740"/>
          </a:xfrm>
          <a:prstGeom prst="rect">
            <a:avLst/>
          </a:prstGeom>
          <a:noFill/>
        </p:spPr>
        <p:txBody>
          <a:bodyPr wrap="square" bIns="0" rtlCol="0">
            <a:noAutofit/>
          </a:bodyPr>
          <a:p>
            <a:pPr algn="ctr"/>
            <a:r>
              <a:rPr lang="en-US" altLang="zh-CN" sz="3200" spc="300">
                <a:gradFill>
                  <a:gsLst>
                    <a:gs pos="0">
                      <a:srgbClr val="012D86"/>
                    </a:gs>
                    <a:gs pos="100000">
                      <a:srgbClr val="0E2557"/>
                    </a:gs>
                  </a:gsLst>
                  <a:lin scaled="0"/>
                </a:gradFill>
                <a:uFillTx/>
                <a:latin typeface="思源黑体 CN Bold" panose="020B0800000000000000" charset="-122"/>
                <a:ea typeface="思源黑体 CN Bold" panose="020B0800000000000000" charset="-122"/>
              </a:rPr>
              <a:t>V</a:t>
            </a:r>
            <a:r>
              <a:rPr lang="zh-CN" altLang="en-US" sz="3200" spc="300">
                <a:gradFill>
                  <a:gsLst>
                    <a:gs pos="0">
                      <a:srgbClr val="012D86"/>
                    </a:gs>
                    <a:gs pos="100000">
                      <a:srgbClr val="0E2557"/>
                    </a:gs>
                  </a:gsLst>
                  <a:lin scaled="0"/>
                </a:gradFill>
                <a:uFillTx/>
                <a:latin typeface="思源黑体 CN Bold" panose="020B0800000000000000" charset="-122"/>
                <a:ea typeface="思源黑体 CN Bold" panose="020B0800000000000000" charset="-122"/>
              </a:rPr>
              <a:t>ibrating </a:t>
            </a:r>
            <a:r>
              <a:rPr lang="en-US" altLang="zh-CN" sz="3200" spc="300">
                <a:gradFill>
                  <a:gsLst>
                    <a:gs pos="0">
                      <a:srgbClr val="012D86"/>
                    </a:gs>
                    <a:gs pos="100000">
                      <a:srgbClr val="0E2557"/>
                    </a:gs>
                  </a:gsLst>
                  <a:lin scaled="0"/>
                </a:gradFill>
                <a:uFillTx/>
                <a:latin typeface="思源黑体 CN Bold" panose="020B0800000000000000" charset="-122"/>
                <a:ea typeface="思源黑体 CN Bold" panose="020B0800000000000000" charset="-122"/>
              </a:rPr>
              <a:t>P</a:t>
            </a:r>
            <a:r>
              <a:rPr lang="zh-CN" altLang="en-US" sz="3200" spc="300">
                <a:gradFill>
                  <a:gsLst>
                    <a:gs pos="0">
                      <a:srgbClr val="012D86"/>
                    </a:gs>
                    <a:gs pos="100000">
                      <a:srgbClr val="0E2557"/>
                    </a:gs>
                  </a:gsLst>
                  <a:lin scaled="0"/>
                </a:gradFill>
                <a:uFillTx/>
                <a:latin typeface="思源黑体 CN Bold" panose="020B0800000000000000" charset="-122"/>
                <a:ea typeface="思源黑体 CN Bold" panose="020B0800000000000000" charset="-122"/>
              </a:rPr>
              <a:t>late</a:t>
            </a:r>
            <a:endParaRPr lang="zh-CN" altLang="en-US" sz="3200" spc="300">
              <a:gradFill>
                <a:gsLst>
                  <a:gs pos="0">
                    <a:srgbClr val="012D86"/>
                  </a:gs>
                  <a:gs pos="100000">
                    <a:srgbClr val="0E2557"/>
                  </a:gs>
                </a:gsLst>
                <a:lin scaled="0"/>
              </a:gradFill>
              <a:uFillTx/>
              <a:latin typeface="思源黑体 CN Bold" panose="020B0800000000000000" charset="-122"/>
              <a:ea typeface="思源黑体 CN Bold" panose="020B0800000000000000" charset="-122"/>
            </a:endParaRPr>
          </a:p>
        </p:txBody>
      </p:sp>
      <p:sp>
        <p:nvSpPr>
          <p:cNvPr id="16" name="文本框 15"/>
          <p:cNvSpPr txBox="1"/>
          <p:nvPr>
            <p:custDataLst>
              <p:tags r:id="rId2"/>
            </p:custDataLst>
          </p:nvPr>
        </p:nvSpPr>
        <p:spPr>
          <a:xfrm>
            <a:off x="3942715" y="1241425"/>
            <a:ext cx="3235960" cy="884555"/>
          </a:xfrm>
          <a:prstGeom prst="rect">
            <a:avLst/>
          </a:prstGeom>
          <a:noFill/>
        </p:spPr>
        <p:txBody>
          <a:bodyPr wrap="square" bIns="0" rtlCol="0">
            <a:noAutofit/>
          </a:bodyPr>
          <a:p>
            <a:pPr algn="l"/>
            <a:r>
              <a:rPr altLang="zh-CN" sz="1900" spc="300">
                <a:solidFill>
                  <a:srgbClr val="002060"/>
                </a:solidFill>
                <a:uFillTx/>
                <a:latin typeface="思源黑体 CN Regular" panose="020B0500000000000000" charset="-122"/>
                <a:ea typeface="思源黑体 CN Regular" panose="020B0500000000000000" charset="-122"/>
              </a:rPr>
              <a:t>SUS304 stainless steel vibrating plate</a:t>
            </a:r>
            <a:endParaRPr altLang="zh-CN" sz="1900" spc="300">
              <a:solidFill>
                <a:srgbClr val="002060"/>
              </a:solidFill>
              <a:uFillTx/>
              <a:latin typeface="思源黑体 CN Regular" panose="020B0500000000000000" charset="-122"/>
              <a:ea typeface="思源黑体 CN Regular" panose="020B0500000000000000" charset="-122"/>
            </a:endParaRPr>
          </a:p>
        </p:txBody>
      </p:sp>
      <p:pic>
        <p:nvPicPr>
          <p:cNvPr id="4" name="图片 3" descr="IMG_20220928_182625"/>
          <p:cNvPicPr>
            <a:picLocks noChangeAspect="1"/>
          </p:cNvPicPr>
          <p:nvPr>
            <p:custDataLst>
              <p:tags r:id="rId3"/>
            </p:custDataLst>
          </p:nvPr>
        </p:nvPicPr>
        <p:blipFill>
          <a:blip r:embed="rId4"/>
          <a:stretch>
            <a:fillRect/>
          </a:stretch>
        </p:blipFill>
        <p:spPr>
          <a:xfrm>
            <a:off x="260985" y="459105"/>
            <a:ext cx="3594735" cy="3063240"/>
          </a:xfrm>
          <a:prstGeom prst="rect">
            <a:avLst/>
          </a:prstGeom>
        </p:spPr>
      </p:pic>
      <p:sp>
        <p:nvSpPr>
          <p:cNvPr id="5" name="文本框 4"/>
          <p:cNvSpPr txBox="1"/>
          <p:nvPr>
            <p:custDataLst>
              <p:tags r:id="rId5"/>
            </p:custDataLst>
          </p:nvPr>
        </p:nvSpPr>
        <p:spPr>
          <a:xfrm>
            <a:off x="7178040" y="1423670"/>
            <a:ext cx="4718685" cy="5033645"/>
          </a:xfrm>
          <a:prstGeom prst="rect">
            <a:avLst/>
          </a:prstGeom>
          <a:noFill/>
        </p:spPr>
        <p:txBody>
          <a:bodyPr wrap="square" bIns="0" rtlCol="0">
            <a:normAutofit fontScale="40000"/>
          </a:bodyPr>
          <a:p>
            <a:pPr algn="l"/>
            <a:r>
              <a:rPr sz="3000" spc="300">
                <a:solidFill>
                  <a:srgbClr val="000000">
                    <a:lumMod val="75000"/>
                    <a:lumOff val="25000"/>
                  </a:srgbClr>
                </a:solidFill>
                <a:uFillTx/>
                <a:latin typeface="Arial" panose="020B0604020202020204" pitchFamily="34" charset="0"/>
                <a:ea typeface="+mj-ea"/>
                <a:cs typeface="Arial" panose="020B0604020202020204" pitchFamily="34" charset="0"/>
              </a:rPr>
              <a:t>Vibrating plate is an auxiliary feeding equipment for automatic assembly or automatic processing machinery, also known as vibrating plate automatic feeder. It can arrange various small products in an orderly manner and adjust the posture of the products to achieve continuous feeding. Provide the correct assembly parts for automatic assembly equipment to complete a product, or cooperate with automatic processing machinery to complete the processing of the product.</a:t>
            </a:r>
            <a:endParaRPr sz="3000" spc="300">
              <a:solidFill>
                <a:srgbClr val="000000">
                  <a:lumMod val="75000"/>
                  <a:lumOff val="25000"/>
                </a:srgbClr>
              </a:solidFill>
              <a:uFillTx/>
              <a:latin typeface="Arial" panose="020B0604020202020204" pitchFamily="34" charset="0"/>
              <a:ea typeface="+mj-ea"/>
              <a:cs typeface="Arial" panose="020B0604020202020204" pitchFamily="34" charset="0"/>
            </a:endParaRPr>
          </a:p>
          <a:p>
            <a:pPr algn="l"/>
            <a:endParaRPr lang="zh-CN" altLang="en-US" sz="3200" spc="300">
              <a:solidFill>
                <a:srgbClr val="000000">
                  <a:lumMod val="75000"/>
                  <a:lumOff val="25000"/>
                </a:srgbClr>
              </a:solidFill>
              <a:uFillTx/>
              <a:latin typeface="思源黑体 CN Bold" panose="020B0800000000000000" charset="-122"/>
              <a:ea typeface="思源黑体 CN Bold" panose="020B0800000000000000" charset="-122"/>
            </a:endParaRPr>
          </a:p>
          <a:p>
            <a:pPr algn="l"/>
            <a:r>
              <a:rPr lang="zh-CN" altLang="en-US" sz="3200" spc="300">
                <a:solidFill>
                  <a:srgbClr val="000000">
                    <a:lumMod val="75000"/>
                    <a:lumOff val="25000"/>
                  </a:srgbClr>
                </a:solidFill>
                <a:uFillTx/>
                <a:latin typeface="思源黑体 CN Bold" panose="020B0800000000000000" charset="-122"/>
                <a:ea typeface="思源黑体 CN Bold" panose="020B0800000000000000" charset="-122"/>
              </a:rPr>
              <a:t>Features: to achieve automation, reduce costs, improve production efficiency</a:t>
            </a:r>
            <a:endParaRPr lang="zh-CN" altLang="en-US" sz="3200" spc="300">
              <a:solidFill>
                <a:srgbClr val="000000">
                  <a:lumMod val="75000"/>
                  <a:lumOff val="25000"/>
                </a:srgbClr>
              </a:solidFill>
              <a:uFillTx/>
              <a:latin typeface="思源黑体 CN Bold" panose="020B0800000000000000" charset="-122"/>
              <a:ea typeface="思源黑体 CN Bold" panose="020B0800000000000000" charset="-122"/>
            </a:endParaRPr>
          </a:p>
          <a:p>
            <a:pPr algn="l"/>
            <a:endParaRPr lang="zh-CN" altLang="en-US" sz="2000" spc="300">
              <a:solidFill>
                <a:srgbClr val="000000">
                  <a:lumMod val="75000"/>
                  <a:lumOff val="25000"/>
                </a:srgbClr>
              </a:solidFill>
              <a:uFillTx/>
              <a:latin typeface="思源黑体 CN Bold" panose="020B0800000000000000" charset="-122"/>
              <a:ea typeface="思源黑体 CN Bold" panose="020B0800000000000000" charset="-122"/>
            </a:endParaRPr>
          </a:p>
          <a:p>
            <a:pPr algn="l"/>
            <a:endParaRPr lang="zh-CN" altLang="en-US" sz="2000" spc="300">
              <a:solidFill>
                <a:srgbClr val="000000">
                  <a:lumMod val="75000"/>
                  <a:lumOff val="25000"/>
                </a:srgbClr>
              </a:solidFill>
              <a:uFillTx/>
              <a:latin typeface="思源黑体 CN Bold" panose="020B0800000000000000" charset="-122"/>
              <a:ea typeface="思源黑体 CN Bold" panose="020B0800000000000000" charset="-122"/>
            </a:endParaRPr>
          </a:p>
          <a:p>
            <a:pPr algn="l"/>
            <a:endParaRPr lang="zh-CN" altLang="en-US" sz="2000" spc="300">
              <a:solidFill>
                <a:srgbClr val="000000">
                  <a:lumMod val="75000"/>
                  <a:lumOff val="25000"/>
                </a:srgbClr>
              </a:solidFill>
              <a:uFillTx/>
              <a:latin typeface="思源黑体 CN Bold" panose="020B0800000000000000" charset="-122"/>
              <a:ea typeface="思源黑体 CN Bold" panose="020B0800000000000000" charset="-122"/>
            </a:endParaRPr>
          </a:p>
          <a:p>
            <a:pPr algn="l"/>
            <a:endParaRPr lang="zh-CN" altLang="en-US" sz="2000" spc="300">
              <a:solidFill>
                <a:srgbClr val="000000">
                  <a:lumMod val="75000"/>
                  <a:lumOff val="25000"/>
                </a:srgbClr>
              </a:solidFill>
              <a:uFillTx/>
              <a:latin typeface="思源黑体 CN Bold" panose="020B0800000000000000" charset="-122"/>
              <a:ea typeface="思源黑体 CN Bold" panose="020B0800000000000000" charset="-122"/>
            </a:endParaRPr>
          </a:p>
          <a:p>
            <a:pPr algn="l"/>
            <a:endParaRPr lang="zh-CN" altLang="en-US" sz="2000" spc="300">
              <a:solidFill>
                <a:srgbClr val="000000">
                  <a:lumMod val="75000"/>
                  <a:lumOff val="25000"/>
                </a:srgbClr>
              </a:solidFill>
              <a:uFillTx/>
              <a:latin typeface="思源黑体 CN Bold" panose="020B0800000000000000" charset="-122"/>
              <a:ea typeface="思源黑体 CN Bold" panose="020B0800000000000000" charset="-122"/>
            </a:endParaRPr>
          </a:p>
          <a:p>
            <a:pPr algn="l"/>
            <a:endParaRPr lang="zh-CN" altLang="en-US" sz="2000" spc="300">
              <a:solidFill>
                <a:srgbClr val="000000">
                  <a:lumMod val="75000"/>
                  <a:lumOff val="25000"/>
                </a:srgbClr>
              </a:solidFill>
              <a:uFillTx/>
              <a:latin typeface="思源黑体 CN Bold" panose="020B0800000000000000" charset="-122"/>
              <a:ea typeface="思源黑体 CN Bold" panose="020B0800000000000000" charset="-122"/>
            </a:endParaRPr>
          </a:p>
          <a:p>
            <a:pPr algn="l"/>
            <a:r>
              <a:rPr lang="zh-CN" altLang="en-US" sz="4000" spc="300">
                <a:solidFill>
                  <a:srgbClr val="000000">
                    <a:lumMod val="75000"/>
                    <a:lumOff val="25000"/>
                  </a:srgbClr>
                </a:solidFill>
                <a:uFillTx/>
                <a:latin typeface="思源黑体 CN Bold" panose="020B0800000000000000" charset="-122"/>
                <a:ea typeface="思源黑体 CN Bold" panose="020B0800000000000000" charset="-122"/>
              </a:rPr>
              <a:t>Welcome to map to inquire and order, thank you!</a:t>
            </a:r>
            <a:endParaRPr lang="zh-CN" altLang="en-US" sz="4000" spc="300">
              <a:solidFill>
                <a:srgbClr val="000000">
                  <a:lumMod val="75000"/>
                  <a:lumOff val="25000"/>
                </a:srgbClr>
              </a:solidFill>
              <a:uFillTx/>
              <a:latin typeface="思源黑体 CN Bold" panose="020B0800000000000000" charset="-122"/>
              <a:ea typeface="思源黑体 CN Bold" panose="020B0800000000000000" charset="-122"/>
            </a:endParaRPr>
          </a:p>
        </p:txBody>
      </p:sp>
      <p:pic>
        <p:nvPicPr>
          <p:cNvPr id="2" name="图片 1" descr="IMG_20220817_172859"/>
          <p:cNvPicPr>
            <a:picLocks noChangeAspect="1"/>
          </p:cNvPicPr>
          <p:nvPr/>
        </p:nvPicPr>
        <p:blipFill>
          <a:blip r:embed="rId6"/>
          <a:stretch>
            <a:fillRect/>
          </a:stretch>
        </p:blipFill>
        <p:spPr>
          <a:xfrm>
            <a:off x="260985" y="3632835"/>
            <a:ext cx="3594100" cy="3282950"/>
          </a:xfrm>
          <a:prstGeom prst="rect">
            <a:avLst/>
          </a:prstGeom>
        </p:spPr>
      </p:pic>
      <p:sp>
        <p:nvSpPr>
          <p:cNvPr id="3" name="文本框 2"/>
          <p:cNvSpPr txBox="1"/>
          <p:nvPr>
            <p:custDataLst>
              <p:tags r:id="rId7"/>
            </p:custDataLst>
          </p:nvPr>
        </p:nvSpPr>
        <p:spPr>
          <a:xfrm>
            <a:off x="4060190" y="4531995"/>
            <a:ext cx="2821305" cy="1010285"/>
          </a:xfrm>
          <a:prstGeom prst="rect">
            <a:avLst/>
          </a:prstGeom>
          <a:noFill/>
        </p:spPr>
        <p:txBody>
          <a:bodyPr wrap="square" bIns="0" rtlCol="0">
            <a:noAutofit/>
          </a:bodyPr>
          <a:p>
            <a:pPr algn="l"/>
            <a:r>
              <a:rPr lang="zh-CN" sz="2000" spc="300">
                <a:solidFill>
                  <a:srgbClr val="002060"/>
                </a:solidFill>
                <a:uFillTx/>
                <a:latin typeface="思源黑体 CN Regular" panose="020B0500000000000000" charset="-122"/>
                <a:ea typeface="思源黑体 CN Regular" panose="020B0500000000000000" charset="-122"/>
              </a:rPr>
              <a:t>Hard anodized aluminum alloy vibrating plate</a:t>
            </a:r>
            <a:endParaRPr lang="zh-CN" sz="2000" spc="300">
              <a:solidFill>
                <a:srgbClr val="002060"/>
              </a:solidFill>
              <a:uFillTx/>
              <a:latin typeface="思源黑体 CN Regular" panose="020B0500000000000000" charset="-122"/>
              <a:ea typeface="思源黑体 CN Regular" panose="020B0500000000000000"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7901569"/>
          <p:cNvPicPr>
            <a:picLocks noChangeAspect="1"/>
          </p:cNvPicPr>
          <p:nvPr>
            <p:custDataLst>
              <p:tags r:id="rId1"/>
            </p:custDataLst>
          </p:nvPr>
        </p:nvPicPr>
        <p:blipFill>
          <a:blip r:embed="rId2"/>
          <a:srcRect l="11011" t="25162" r="56068" b="19093"/>
          <a:stretch>
            <a:fillRect/>
          </a:stretch>
        </p:blipFill>
        <p:spPr>
          <a:xfrm flipH="1">
            <a:off x="4690110" y="635"/>
            <a:ext cx="3338830" cy="3826510"/>
          </a:xfrm>
          <a:prstGeom prst="rect">
            <a:avLst/>
          </a:prstGeom>
        </p:spPr>
      </p:pic>
      <p:pic>
        <p:nvPicPr>
          <p:cNvPr id="4" name="图片 3" descr="IMG_5436"/>
          <p:cNvPicPr>
            <a:picLocks noChangeAspect="1"/>
          </p:cNvPicPr>
          <p:nvPr/>
        </p:nvPicPr>
        <p:blipFill>
          <a:blip r:embed="rId3"/>
          <a:stretch>
            <a:fillRect/>
          </a:stretch>
        </p:blipFill>
        <p:spPr>
          <a:xfrm>
            <a:off x="186690" y="635"/>
            <a:ext cx="4345940" cy="3827145"/>
          </a:xfrm>
          <a:prstGeom prst="rect">
            <a:avLst/>
          </a:prstGeom>
        </p:spPr>
      </p:pic>
      <p:sp>
        <p:nvSpPr>
          <p:cNvPr id="7" name="TextBox 9"/>
          <p:cNvSpPr txBox="1"/>
          <p:nvPr>
            <p:custDataLst>
              <p:tags r:id="rId4"/>
            </p:custDataLst>
          </p:nvPr>
        </p:nvSpPr>
        <p:spPr>
          <a:xfrm>
            <a:off x="74930" y="3827780"/>
            <a:ext cx="8297545" cy="863600"/>
          </a:xfrm>
          <a:prstGeom prst="rect">
            <a:avLst/>
          </a:prstGeom>
          <a:noFill/>
        </p:spPr>
        <p:txBody>
          <a:bodyPr wrap="square" rtlCol="0">
            <a:noAutofit/>
          </a:bodyPr>
          <a:p>
            <a:pPr algn="ctr">
              <a:lnSpc>
                <a:spcPct val="150000"/>
              </a:lnSpc>
            </a:pPr>
            <a:r>
              <a:rPr dirty="0" smtClean="0">
                <a:solidFill>
                  <a:srgbClr val="0167FE"/>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rPr>
              <a:t>Non-standard customized production and wholesale integrated / pin-type ratchet pin wheel 50 teeth 30 teeth, 25 teeth, 40 teeth, 48 teeth</a:t>
            </a:r>
            <a:endParaRPr dirty="0" smtClean="0">
              <a:solidFill>
                <a:srgbClr val="0167FE"/>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endParaRPr>
          </a:p>
        </p:txBody>
      </p:sp>
      <p:sp>
        <p:nvSpPr>
          <p:cNvPr id="9" name="Rectangle 13"/>
          <p:cNvSpPr>
            <a:spLocks noChangeArrowheads="1"/>
          </p:cNvSpPr>
          <p:nvPr>
            <p:custDataLst>
              <p:tags r:id="rId5"/>
            </p:custDataLst>
          </p:nvPr>
        </p:nvSpPr>
        <p:spPr bwMode="auto">
          <a:xfrm>
            <a:off x="269875" y="4853305"/>
            <a:ext cx="8185785" cy="187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defRPr>
            </a:lvl9pPr>
          </a:lstStyle>
          <a:p>
            <a:pPr algn="l" eaLnBrk="1" hangingPunct="1">
              <a:lnSpc>
                <a:spcPct val="150000"/>
              </a:lnSpc>
              <a:spcBef>
                <a:spcPct val="0"/>
              </a:spcBef>
              <a:buFontTx/>
              <a:buNone/>
            </a:pPr>
            <a:r>
              <a:rPr sz="1200" b="1" dirty="0">
                <a:latin typeface="Arial" panose="020B0604020202020204" pitchFamily="34" charset="0"/>
                <a:ea typeface="思源黑体 CN Light" panose="020B0300000000000000" charset="-122"/>
                <a:cs typeface="Arial" panose="020B0604020202020204" pitchFamily="34" charset="0"/>
              </a:rPr>
              <a:t>This is a pin wheel ratchet for tape carrier, packaging machine, SMD tape machine, placement machine, package measuring machine, plastic tape/paper tape/metal tape.</a:t>
            </a:r>
            <a:endParaRPr sz="1200" b="1" dirty="0">
              <a:latin typeface="Arial" panose="020B0604020202020204" pitchFamily="34" charset="0"/>
              <a:ea typeface="思源黑体 CN Light" panose="020B0300000000000000" charset="-122"/>
              <a:cs typeface="Arial" panose="020B0604020202020204" pitchFamily="34" charset="0"/>
            </a:endParaRPr>
          </a:p>
          <a:p>
            <a:pPr algn="l" eaLnBrk="1" hangingPunct="1">
              <a:lnSpc>
                <a:spcPct val="150000"/>
              </a:lnSpc>
              <a:spcBef>
                <a:spcPct val="0"/>
              </a:spcBef>
              <a:buFontTx/>
              <a:buNone/>
            </a:pPr>
            <a:r>
              <a:rPr sz="1200" b="1" dirty="0">
                <a:latin typeface="Arial" panose="020B0604020202020204" pitchFamily="34" charset="0"/>
                <a:ea typeface="思源黑体 CN Light" panose="020B0300000000000000" charset="-122"/>
                <a:cs typeface="Arial" panose="020B0604020202020204" pitchFamily="34" charset="0"/>
              </a:rPr>
              <a:t>Tooth spacing: 4.0MM; Needle/nail size: 1.40---1.45MM</a:t>
            </a:r>
            <a:endParaRPr sz="1200" b="1" dirty="0">
              <a:latin typeface="Arial" panose="020B0604020202020204" pitchFamily="34" charset="0"/>
              <a:ea typeface="思源黑体 CN Light" panose="020B0300000000000000" charset="-122"/>
              <a:cs typeface="Arial" panose="020B0604020202020204" pitchFamily="34" charset="0"/>
            </a:endParaRPr>
          </a:p>
          <a:p>
            <a:pPr algn="l" eaLnBrk="1" hangingPunct="1">
              <a:lnSpc>
                <a:spcPct val="150000"/>
              </a:lnSpc>
              <a:spcBef>
                <a:spcPct val="0"/>
              </a:spcBef>
              <a:buFontTx/>
              <a:buNone/>
            </a:pPr>
            <a:r>
              <a:rPr sz="1200" b="1" dirty="0">
                <a:latin typeface="Arial" panose="020B0604020202020204" pitchFamily="34" charset="0"/>
                <a:ea typeface="思源黑体 CN Light" panose="020B0300000000000000" charset="-122"/>
                <a:cs typeface="Arial" panose="020B0604020202020204" pitchFamily="34" charset="0"/>
              </a:rPr>
              <a:t>Tooth height: 1.0MM--1.3MM State: spherical/conical</a:t>
            </a:r>
            <a:endParaRPr sz="1200" b="1" dirty="0">
              <a:latin typeface="Arial" panose="020B0604020202020204" pitchFamily="34" charset="0"/>
              <a:ea typeface="思源黑体 CN Light" panose="020B0300000000000000" charset="-122"/>
              <a:cs typeface="Arial" panose="020B0604020202020204" pitchFamily="34" charset="0"/>
            </a:endParaRPr>
          </a:p>
          <a:p>
            <a:pPr algn="l" eaLnBrk="1" hangingPunct="1">
              <a:lnSpc>
                <a:spcPct val="150000"/>
              </a:lnSpc>
              <a:spcBef>
                <a:spcPct val="0"/>
              </a:spcBef>
              <a:buFontTx/>
              <a:buNone/>
            </a:pPr>
            <a:r>
              <a:rPr sz="1200" b="1" dirty="0">
                <a:latin typeface="Arial" panose="020B0604020202020204" pitchFamily="34" charset="0"/>
                <a:ea typeface="思源黑体 CN Light" panose="020B0300000000000000" charset="-122"/>
                <a:cs typeface="Arial" panose="020B0604020202020204" pitchFamily="34" charset="0"/>
              </a:rPr>
              <a:t>Number of teeth: 50 teeth Inner hole: 8.0, 12.0, 10.0</a:t>
            </a:r>
            <a:endParaRPr sz="1200" b="1" dirty="0">
              <a:latin typeface="Arial" panose="020B0604020202020204" pitchFamily="34" charset="0"/>
              <a:ea typeface="思源黑体 CN Light" panose="020B0300000000000000" charset="-122"/>
              <a:cs typeface="Arial" panose="020B0604020202020204" pitchFamily="34" charset="0"/>
            </a:endParaRPr>
          </a:p>
          <a:p>
            <a:pPr algn="l" eaLnBrk="1" hangingPunct="1">
              <a:lnSpc>
                <a:spcPct val="150000"/>
              </a:lnSpc>
              <a:spcBef>
                <a:spcPct val="0"/>
              </a:spcBef>
              <a:buFontTx/>
              <a:buNone/>
            </a:pPr>
            <a:r>
              <a:rPr sz="1200" b="1" dirty="0">
                <a:latin typeface="Arial" panose="020B0604020202020204" pitchFamily="34" charset="0"/>
                <a:ea typeface="思源黑体 CN Light" panose="020B0300000000000000" charset="-122"/>
                <a:cs typeface="Arial" panose="020B0604020202020204" pitchFamily="34" charset="0"/>
              </a:rPr>
              <a:t>Model: GY6320081050140, GY6330121050140, GY6320101050140, GY3150081525140, GY6040156048140</a:t>
            </a:r>
            <a:endParaRPr sz="1200" b="1" dirty="0">
              <a:latin typeface="Arial" panose="020B0604020202020204" pitchFamily="34" charset="0"/>
              <a:ea typeface="思源黑体 CN Light" panose="020B0300000000000000" charset="-122"/>
              <a:cs typeface="Arial" panose="020B0604020202020204" pitchFamily="34" charset="0"/>
            </a:endParaRPr>
          </a:p>
        </p:txBody>
      </p:sp>
      <p:pic>
        <p:nvPicPr>
          <p:cNvPr id="10" name="图片 9" descr="Precision ratchet-1"/>
          <p:cNvPicPr>
            <a:picLocks noChangeAspect="1"/>
          </p:cNvPicPr>
          <p:nvPr/>
        </p:nvPicPr>
        <p:blipFill>
          <a:blip r:embed="rId6"/>
          <a:stretch>
            <a:fillRect/>
          </a:stretch>
        </p:blipFill>
        <p:spPr>
          <a:xfrm>
            <a:off x="4613910" y="33655"/>
            <a:ext cx="3489960" cy="3793490"/>
          </a:xfrm>
          <a:prstGeom prst="rect">
            <a:avLst/>
          </a:prstGeom>
        </p:spPr>
      </p:pic>
      <p:pic>
        <p:nvPicPr>
          <p:cNvPr id="14" name="图片 13" descr="pin wheel-6"/>
          <p:cNvPicPr>
            <a:picLocks noChangeAspect="1"/>
          </p:cNvPicPr>
          <p:nvPr/>
        </p:nvPicPr>
        <p:blipFill>
          <a:blip r:embed="rId7"/>
          <a:stretch>
            <a:fillRect/>
          </a:stretch>
        </p:blipFill>
        <p:spPr>
          <a:xfrm>
            <a:off x="8455660" y="3827145"/>
            <a:ext cx="3735705" cy="3030855"/>
          </a:xfrm>
          <a:prstGeom prst="rect">
            <a:avLst/>
          </a:prstGeom>
        </p:spPr>
      </p:pic>
      <p:pic>
        <p:nvPicPr>
          <p:cNvPr id="2" name="图片 1" descr="carrier pulley-1"/>
          <p:cNvPicPr>
            <a:picLocks noChangeAspect="1"/>
          </p:cNvPicPr>
          <p:nvPr/>
        </p:nvPicPr>
        <p:blipFill>
          <a:blip r:embed="rId8"/>
          <a:stretch>
            <a:fillRect/>
          </a:stretch>
        </p:blipFill>
        <p:spPr>
          <a:xfrm>
            <a:off x="8103870" y="0"/>
            <a:ext cx="4087495" cy="382778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 name="Прямоугольник 43"/>
          <p:cNvSpPr/>
          <p:nvPr>
            <p:custDataLst>
              <p:tags r:id="rId1"/>
            </p:custDataLst>
          </p:nvPr>
        </p:nvSpPr>
        <p:spPr>
          <a:xfrm>
            <a:off x="3547110" y="319405"/>
            <a:ext cx="2660015" cy="2983865"/>
          </a:xfrm>
          <a:prstGeom prst="rect">
            <a:avLst/>
          </a:prstGeom>
          <a:solidFill>
            <a:srgbClr val="FFA100"/>
          </a:solidFill>
          <a:ln>
            <a:noFill/>
          </a:ln>
        </p:spPr>
        <p:style>
          <a:lnRef idx="2">
            <a:srgbClr val="7578EC">
              <a:shade val="50000"/>
            </a:srgbClr>
          </a:lnRef>
          <a:fillRef idx="1">
            <a:srgbClr val="7578EC"/>
          </a:fillRef>
          <a:effectRef idx="0">
            <a:srgbClr val="7578EC"/>
          </a:effectRef>
          <a:fontRef idx="minor">
            <a:srgbClr val="FFFFFF"/>
          </a:fontRef>
        </p:style>
        <p:txBody>
          <a:bodyPr rtlCol="0" anchor="ctr"/>
          <a:p>
            <a:pPr algn="ctr"/>
            <a:endParaRPr lang="en-US">
              <a:cs typeface="思源黑体 CN Regular" panose="020B0500000000000000" charset="-122"/>
            </a:endParaRPr>
          </a:p>
        </p:txBody>
      </p:sp>
      <p:sp>
        <p:nvSpPr>
          <p:cNvPr id="51" name="Прямоугольник 50"/>
          <p:cNvSpPr/>
          <p:nvPr>
            <p:custDataLst>
              <p:tags r:id="rId2"/>
            </p:custDataLst>
          </p:nvPr>
        </p:nvSpPr>
        <p:spPr>
          <a:xfrm>
            <a:off x="181610" y="3547110"/>
            <a:ext cx="2197100" cy="2983865"/>
          </a:xfrm>
          <a:prstGeom prst="rect">
            <a:avLst/>
          </a:prstGeom>
          <a:solidFill>
            <a:srgbClr val="F7B802"/>
          </a:solidFill>
          <a:ln>
            <a:noFill/>
          </a:ln>
        </p:spPr>
        <p:style>
          <a:lnRef idx="2">
            <a:srgbClr val="7578EC">
              <a:shade val="50000"/>
            </a:srgbClr>
          </a:lnRef>
          <a:fillRef idx="1">
            <a:srgbClr val="7578EC"/>
          </a:fillRef>
          <a:effectRef idx="0">
            <a:srgbClr val="7578EC"/>
          </a:effectRef>
          <a:fontRef idx="minor">
            <a:srgbClr val="FFFFFF"/>
          </a:fontRef>
        </p:style>
        <p:txBody>
          <a:bodyPr rtlCol="0" anchor="ctr"/>
          <a:p>
            <a:pPr algn="ctr"/>
            <a:endParaRPr lang="en-US">
              <a:cs typeface="思源黑体 CN Regular" panose="020B0500000000000000" charset="-122"/>
            </a:endParaRPr>
          </a:p>
        </p:txBody>
      </p:sp>
      <p:sp>
        <p:nvSpPr>
          <p:cNvPr id="11" name="7 CuadroTexto"/>
          <p:cNvSpPr txBox="1"/>
          <p:nvPr>
            <p:custDataLst>
              <p:tags r:id="rId3"/>
            </p:custDataLst>
          </p:nvPr>
        </p:nvSpPr>
        <p:spPr>
          <a:xfrm>
            <a:off x="3547110" y="1274445"/>
            <a:ext cx="2660650" cy="1445895"/>
          </a:xfrm>
          <a:prstGeom prst="rect">
            <a:avLst/>
          </a:prstGeom>
          <a:noFill/>
        </p:spPr>
        <p:txBody>
          <a:bodyPr wrap="square">
            <a:noAutofit/>
          </a:bodyPr>
          <a:p>
            <a:pPr algn="l">
              <a:lnSpc>
                <a:spcPts val="1735"/>
              </a:lnSpc>
            </a:pPr>
            <a:r>
              <a:rPr sz="1300" dirty="0">
                <a:solidFill>
                  <a:srgbClr val="002060"/>
                </a:solidFill>
                <a:latin typeface="Arial" panose="020B0604020202020204" pitchFamily="34" charset="0"/>
                <a:ea typeface="思源黑体 CN Light" panose="020B0300000000000000" charset="-122"/>
                <a:cs typeface="Arial" panose="020B0604020202020204" pitchFamily="34" charset="0"/>
                <a:sym typeface="微软雅黑" panose="020B0503020204020204" charset="-122"/>
              </a:rPr>
              <a:t>It is processed by professional </a:t>
            </a:r>
            <a:r>
              <a:rPr lang="en-US" sz="1300" dirty="0">
                <a:solidFill>
                  <a:srgbClr val="002060"/>
                </a:solidFill>
                <a:latin typeface="Arial" panose="020B0604020202020204" pitchFamily="34" charset="0"/>
                <a:ea typeface="思源黑体 CN Light" panose="020B0300000000000000" charset="-122"/>
                <a:cs typeface="Arial" panose="020B0604020202020204" pitchFamily="34" charset="0"/>
                <a:sym typeface="微软雅黑" panose="020B0503020204020204" charset="-122"/>
              </a:rPr>
              <a:t>4</a:t>
            </a:r>
            <a:r>
              <a:rPr sz="1300" dirty="0">
                <a:solidFill>
                  <a:srgbClr val="002060"/>
                </a:solidFill>
                <a:latin typeface="Arial" panose="020B0604020202020204" pitchFamily="34" charset="0"/>
                <a:ea typeface="思源黑体 CN Light" panose="020B0300000000000000" charset="-122"/>
                <a:cs typeface="Arial" panose="020B0604020202020204" pitchFamily="34" charset="0"/>
                <a:sym typeface="微软雅黑" panose="020B0503020204020204" charset="-122"/>
              </a:rPr>
              <a:t>-axis CNC machining center, outer diameter: 40MM, groove width: 12MM, tolerance: +0.02MM</a:t>
            </a:r>
            <a:endParaRPr sz="1300" dirty="0">
              <a:solidFill>
                <a:srgbClr val="002060"/>
              </a:solidFill>
              <a:latin typeface="Arial" panose="020B0604020202020204" pitchFamily="34" charset="0"/>
              <a:ea typeface="思源黑体 CN Light" panose="020B0300000000000000" charset="-122"/>
              <a:cs typeface="Arial" panose="020B0604020202020204" pitchFamily="34" charset="0"/>
              <a:sym typeface="微软雅黑" panose="020B0503020204020204" charset="-122"/>
            </a:endParaRPr>
          </a:p>
        </p:txBody>
      </p:sp>
      <p:sp>
        <p:nvSpPr>
          <p:cNvPr id="12" name="TextBox 9"/>
          <p:cNvSpPr txBox="1"/>
          <p:nvPr>
            <p:custDataLst>
              <p:tags r:id="rId4"/>
            </p:custDataLst>
          </p:nvPr>
        </p:nvSpPr>
        <p:spPr>
          <a:xfrm>
            <a:off x="3741420" y="425450"/>
            <a:ext cx="2343150" cy="645160"/>
          </a:xfrm>
          <a:prstGeom prst="rect">
            <a:avLst/>
          </a:prstGeom>
          <a:noFill/>
        </p:spPr>
        <p:txBody>
          <a:bodyPr wrap="square" rtlCol="0">
            <a:spAutoFit/>
          </a:bodyPr>
          <a:p>
            <a:pPr algn="ctr">
              <a:lnSpc>
                <a:spcPct val="150000"/>
              </a:lnSpc>
            </a:pPr>
            <a:r>
              <a:rPr lang="en-US" altLang="zh-CN" sz="2400" dirty="0" smtClean="0">
                <a:solidFill>
                  <a:srgbClr val="FFFFFF"/>
                </a:solidFill>
                <a:latin typeface="思源黑体 CN Bold" panose="020B0800000000000000" charset="-122"/>
                <a:ea typeface="思源黑体 CN Bold" panose="020B0800000000000000" charset="-122"/>
                <a:cs typeface="思源黑体 CN Regular" panose="020B0500000000000000" charset="-122"/>
                <a:sym typeface="微软雅黑" panose="020B0503020204020204" charset="-122"/>
              </a:rPr>
              <a:t>4</a:t>
            </a:r>
            <a:r>
              <a:rPr lang="zh-CN" altLang="en-US" sz="2400" dirty="0" smtClean="0">
                <a:solidFill>
                  <a:srgbClr val="FFFFFF"/>
                </a:solidFill>
                <a:latin typeface="思源黑体 CN Bold" panose="020B0800000000000000" charset="-122"/>
                <a:ea typeface="思源黑体 CN Bold" panose="020B0800000000000000" charset="-122"/>
                <a:cs typeface="思源黑体 CN Regular" panose="020B0500000000000000" charset="-122"/>
                <a:sym typeface="微软雅黑" panose="020B0503020204020204" charset="-122"/>
              </a:rPr>
              <a:t>-axis cam</a:t>
            </a:r>
            <a:endParaRPr lang="zh-CN" altLang="en-US" sz="2400" dirty="0" smtClean="0">
              <a:solidFill>
                <a:srgbClr val="FFFFFF"/>
              </a:solidFill>
              <a:latin typeface="思源黑体 CN Bold" panose="020B0800000000000000" charset="-122"/>
              <a:ea typeface="思源黑体 CN Bold" panose="020B0800000000000000" charset="-122"/>
              <a:cs typeface="思源黑体 CN Regular" panose="020B0500000000000000" charset="-122"/>
              <a:sym typeface="微软雅黑" panose="020B0503020204020204" charset="-122"/>
            </a:endParaRPr>
          </a:p>
        </p:txBody>
      </p:sp>
      <p:sp>
        <p:nvSpPr>
          <p:cNvPr id="5" name="7 CuadroTexto"/>
          <p:cNvSpPr txBox="1"/>
          <p:nvPr>
            <p:custDataLst>
              <p:tags r:id="rId5"/>
            </p:custDataLst>
          </p:nvPr>
        </p:nvSpPr>
        <p:spPr>
          <a:xfrm>
            <a:off x="181610" y="4937125"/>
            <a:ext cx="2200275" cy="1394460"/>
          </a:xfrm>
          <a:prstGeom prst="rect">
            <a:avLst/>
          </a:prstGeom>
          <a:noFill/>
        </p:spPr>
        <p:txBody>
          <a:bodyPr wrap="square">
            <a:noAutofit/>
          </a:bodyPr>
          <a:p>
            <a:pPr algn="l">
              <a:lnSpc>
                <a:spcPts val="1735"/>
              </a:lnSpc>
            </a:pPr>
            <a:r>
              <a:rPr sz="1200" dirty="0">
                <a:solidFill>
                  <a:srgbClr val="002060"/>
                </a:solidFill>
                <a:latin typeface="Arial" panose="020B0604020202020204" pitchFamily="34" charset="0"/>
                <a:ea typeface="思源黑体 CN Light" panose="020B0300000000000000" charset="-122"/>
                <a:cs typeface="Arial" panose="020B0604020202020204" pitchFamily="34" charset="0"/>
                <a:sym typeface="微软雅黑" panose="020B0503020204020204" charset="-122"/>
              </a:rPr>
              <a:t>Composed of three pieces, the outer diameter is 57MM, and the inner hole is 16MM. It is used for fine-tuning numbers, such as terminal machines and telescopes.</a:t>
            </a:r>
            <a:endParaRPr sz="1200" dirty="0">
              <a:solidFill>
                <a:srgbClr val="002060"/>
              </a:solidFill>
              <a:latin typeface="Arial" panose="020B0604020202020204" pitchFamily="34" charset="0"/>
              <a:ea typeface="思源黑体 CN Light" panose="020B0300000000000000" charset="-122"/>
              <a:cs typeface="Arial" panose="020B0604020202020204" pitchFamily="34" charset="0"/>
              <a:sym typeface="微软雅黑" panose="020B0503020204020204" charset="-122"/>
            </a:endParaRPr>
          </a:p>
        </p:txBody>
      </p:sp>
      <p:sp>
        <p:nvSpPr>
          <p:cNvPr id="6" name="TextBox 9"/>
          <p:cNvSpPr txBox="1"/>
          <p:nvPr>
            <p:custDataLst>
              <p:tags r:id="rId6"/>
            </p:custDataLst>
          </p:nvPr>
        </p:nvSpPr>
        <p:spPr>
          <a:xfrm>
            <a:off x="181610" y="4020185"/>
            <a:ext cx="2186940" cy="916305"/>
          </a:xfrm>
          <a:prstGeom prst="rect">
            <a:avLst/>
          </a:prstGeom>
          <a:noFill/>
        </p:spPr>
        <p:txBody>
          <a:bodyPr wrap="square" rtlCol="0">
            <a:noAutofit/>
          </a:bodyPr>
          <a:p>
            <a:pPr algn="ctr">
              <a:lnSpc>
                <a:spcPct val="150000"/>
              </a:lnSpc>
            </a:pPr>
            <a:r>
              <a:rPr dirty="0" smtClean="0">
                <a:solidFill>
                  <a:srgbClr val="002060"/>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rPr>
              <a:t>Trimming dial/</a:t>
            </a:r>
            <a:endParaRPr dirty="0" smtClean="0">
              <a:solidFill>
                <a:srgbClr val="002060"/>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endParaRPr>
          </a:p>
          <a:p>
            <a:pPr algn="ctr">
              <a:lnSpc>
                <a:spcPct val="150000"/>
              </a:lnSpc>
            </a:pPr>
            <a:r>
              <a:rPr dirty="0" smtClean="0">
                <a:solidFill>
                  <a:srgbClr val="002060"/>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rPr>
              <a:t>Numeric dial</a:t>
            </a:r>
            <a:endParaRPr dirty="0" smtClean="0">
              <a:solidFill>
                <a:srgbClr val="002060"/>
              </a:solidFill>
              <a:latin typeface="Arial" panose="020B0604020202020204" pitchFamily="34" charset="0"/>
              <a:ea typeface="思源黑体 CN Bold" panose="020B0800000000000000" charset="-122"/>
              <a:cs typeface="Arial" panose="020B0604020202020204" pitchFamily="34" charset="0"/>
              <a:sym typeface="微软雅黑" panose="020B0503020204020204" charset="-122"/>
            </a:endParaRPr>
          </a:p>
        </p:txBody>
      </p:sp>
      <p:pic>
        <p:nvPicPr>
          <p:cNvPr id="9" name="图片 8" descr="343435383036303b343532343135313bbfaab7a2bbb7beb3"/>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295275" y="3547110"/>
            <a:ext cx="473075" cy="473075"/>
          </a:xfrm>
          <a:prstGeom prst="rect">
            <a:avLst/>
          </a:prstGeom>
        </p:spPr>
      </p:pic>
      <p:pic>
        <p:nvPicPr>
          <p:cNvPr id="3" name="图片 2" descr="Precision Cam"/>
          <p:cNvPicPr>
            <a:picLocks noChangeAspect="1"/>
          </p:cNvPicPr>
          <p:nvPr/>
        </p:nvPicPr>
        <p:blipFill>
          <a:blip r:embed="rId10"/>
          <a:stretch>
            <a:fillRect/>
          </a:stretch>
        </p:blipFill>
        <p:spPr>
          <a:xfrm>
            <a:off x="-10795" y="153670"/>
            <a:ext cx="3557905" cy="3314700"/>
          </a:xfrm>
          <a:prstGeom prst="rect">
            <a:avLst/>
          </a:prstGeom>
        </p:spPr>
      </p:pic>
      <p:pic>
        <p:nvPicPr>
          <p:cNvPr id="7" name="图片 6" descr="spinner disc-3"/>
          <p:cNvPicPr>
            <a:picLocks noChangeAspect="1"/>
          </p:cNvPicPr>
          <p:nvPr>
            <p:custDataLst>
              <p:tags r:id="rId11"/>
            </p:custDataLst>
          </p:nvPr>
        </p:nvPicPr>
        <p:blipFill>
          <a:blip r:embed="rId12"/>
          <a:stretch>
            <a:fillRect/>
          </a:stretch>
        </p:blipFill>
        <p:spPr>
          <a:xfrm>
            <a:off x="2574290" y="3546475"/>
            <a:ext cx="3827780" cy="2984500"/>
          </a:xfrm>
          <a:prstGeom prst="rect">
            <a:avLst/>
          </a:prstGeom>
        </p:spPr>
      </p:pic>
      <p:pic>
        <p:nvPicPr>
          <p:cNvPr id="8" name="图片 7" descr="微信图片_20180531200507"/>
          <p:cNvPicPr>
            <a:picLocks noChangeAspect="1"/>
          </p:cNvPicPr>
          <p:nvPr/>
        </p:nvPicPr>
        <p:blipFill>
          <a:blip r:embed="rId13"/>
          <a:stretch>
            <a:fillRect/>
          </a:stretch>
        </p:blipFill>
        <p:spPr>
          <a:xfrm>
            <a:off x="6612890" y="635"/>
            <a:ext cx="2862580" cy="2633345"/>
          </a:xfrm>
          <a:prstGeom prst="rect">
            <a:avLst/>
          </a:prstGeom>
        </p:spPr>
      </p:pic>
      <p:pic>
        <p:nvPicPr>
          <p:cNvPr id="2" name="图片 1" descr="微信图片_20221017110724"/>
          <p:cNvPicPr>
            <a:picLocks noChangeAspect="1"/>
          </p:cNvPicPr>
          <p:nvPr/>
        </p:nvPicPr>
        <p:blipFill>
          <a:blip r:embed="rId14"/>
          <a:stretch>
            <a:fillRect/>
          </a:stretch>
        </p:blipFill>
        <p:spPr>
          <a:xfrm>
            <a:off x="6608445" y="2625725"/>
            <a:ext cx="2867025" cy="2612390"/>
          </a:xfrm>
          <a:prstGeom prst="rect">
            <a:avLst/>
          </a:prstGeom>
        </p:spPr>
      </p:pic>
      <p:pic>
        <p:nvPicPr>
          <p:cNvPr id="4" name="图片 3" descr="IMG_20220823_083517"/>
          <p:cNvPicPr>
            <a:picLocks noChangeAspect="1"/>
          </p:cNvPicPr>
          <p:nvPr/>
        </p:nvPicPr>
        <p:blipFill>
          <a:blip r:embed="rId15"/>
          <a:stretch>
            <a:fillRect/>
          </a:stretch>
        </p:blipFill>
        <p:spPr>
          <a:xfrm>
            <a:off x="9476105" y="2625725"/>
            <a:ext cx="2715895" cy="2612390"/>
          </a:xfrm>
          <a:prstGeom prst="rect">
            <a:avLst/>
          </a:prstGeom>
        </p:spPr>
      </p:pic>
      <p:sp>
        <p:nvSpPr>
          <p:cNvPr id="10" name="文本框 9"/>
          <p:cNvSpPr txBox="1"/>
          <p:nvPr>
            <p:custDataLst>
              <p:tags r:id="rId16"/>
            </p:custDataLst>
          </p:nvPr>
        </p:nvSpPr>
        <p:spPr>
          <a:xfrm>
            <a:off x="6607810" y="5871210"/>
            <a:ext cx="5198745" cy="659765"/>
          </a:xfrm>
          <a:prstGeom prst="rect">
            <a:avLst/>
          </a:prstGeom>
          <a:noFill/>
        </p:spPr>
        <p:txBody>
          <a:bodyPr wrap="square" bIns="0" rtlCol="0">
            <a:noAutofit/>
          </a:bodyPr>
          <a:p>
            <a:pPr algn="l"/>
            <a:r>
              <a:rPr sz="1700" spc="300">
                <a:solidFill>
                  <a:srgbClr val="FF0000"/>
                </a:solidFill>
                <a:uFillTx/>
                <a:latin typeface="Arial" panose="020B0604020202020204" pitchFamily="34" charset="0"/>
                <a:ea typeface="思源黑体 CN Regular" panose="020B0500000000000000" charset="-122"/>
                <a:cs typeface="Arial" panose="020B0604020202020204" pitchFamily="34" charset="0"/>
              </a:rPr>
              <a:t>Professional </a:t>
            </a:r>
            <a:r>
              <a:rPr lang="en-US" sz="1700" spc="300">
                <a:solidFill>
                  <a:srgbClr val="FF0000"/>
                </a:solidFill>
                <a:uFillTx/>
                <a:latin typeface="Arial" panose="020B0604020202020204" pitchFamily="34" charset="0"/>
                <a:ea typeface="思源黑体 CN Regular" panose="020B0500000000000000" charset="-122"/>
                <a:cs typeface="Arial" panose="020B0604020202020204" pitchFamily="34" charset="0"/>
              </a:rPr>
              <a:t>5</a:t>
            </a:r>
            <a:r>
              <a:rPr sz="1700" spc="300">
                <a:solidFill>
                  <a:srgbClr val="FF0000"/>
                </a:solidFill>
                <a:uFillTx/>
                <a:latin typeface="Arial" panose="020B0604020202020204" pitchFamily="34" charset="0"/>
                <a:ea typeface="思源黑体 CN Regular" panose="020B0500000000000000" charset="-122"/>
                <a:cs typeface="Arial" panose="020B0604020202020204" pitchFamily="34" charset="0"/>
              </a:rPr>
              <a:t>-axis CNC machining, CNC lathe external processing</a:t>
            </a:r>
            <a:endParaRPr sz="1700" spc="300">
              <a:solidFill>
                <a:srgbClr val="FF0000"/>
              </a:solidFill>
              <a:uFillTx/>
              <a:latin typeface="Arial" panose="020B0604020202020204" pitchFamily="34" charset="0"/>
              <a:ea typeface="思源黑体 CN Regular" panose="020B0500000000000000" charset="-122"/>
              <a:cs typeface="Arial" panose="020B0604020202020204" pitchFamily="34" charset="0"/>
            </a:endParaRPr>
          </a:p>
        </p:txBody>
      </p:sp>
      <p:pic>
        <p:nvPicPr>
          <p:cNvPr id="13" name="图片 12" descr="IMG_20220813_090152"/>
          <p:cNvPicPr>
            <a:picLocks noChangeAspect="1"/>
          </p:cNvPicPr>
          <p:nvPr/>
        </p:nvPicPr>
        <p:blipFill>
          <a:blip r:embed="rId17"/>
          <a:stretch>
            <a:fillRect/>
          </a:stretch>
        </p:blipFill>
        <p:spPr>
          <a:xfrm>
            <a:off x="9476105" y="1270"/>
            <a:ext cx="2715895" cy="2632710"/>
          </a:xfrm>
          <a:prstGeom prst="rect">
            <a:avLst/>
          </a:prstGeom>
        </p:spPr>
      </p:pic>
    </p:spTree>
    <p:custDataLst>
      <p:tags r:id="rId1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ChangeArrowheads="1"/>
          </p:cNvSpPr>
          <p:nvPr>
            <p:ph type="title" idx="3"/>
            <p:custDataLst>
              <p:tags r:id="rId1"/>
            </p:custDataLst>
          </p:nvPr>
        </p:nvSpPr>
        <p:spPr>
          <a:xfrm>
            <a:off x="3508375" y="1417320"/>
            <a:ext cx="7352665" cy="1383665"/>
          </a:xfrm>
        </p:spPr>
        <p:txBody>
          <a:bodyPr>
            <a:normAutofit/>
          </a:bodyPr>
          <a:p>
            <a:r>
              <a:rPr lang="zh-CN" altLang="en-US" sz="4000">
                <a:solidFill>
                  <a:schemeClr val="accent1">
                    <a:lumMod val="75000"/>
                  </a:schemeClr>
                </a:solidFill>
              </a:rPr>
              <a:t>Thanks for watching</a:t>
            </a:r>
            <a:endParaRPr lang="zh-CN" altLang="en-US" sz="4000">
              <a:solidFill>
                <a:schemeClr val="accent1">
                  <a:lumMod val="75000"/>
                </a:schemeClr>
              </a:solidFill>
            </a:endParaRPr>
          </a:p>
        </p:txBody>
      </p:sp>
      <p:sp>
        <p:nvSpPr>
          <p:cNvPr id="5" name="文本占位符 4"/>
          <p:cNvSpPr>
            <a:spLocks noChangeArrowheads="1"/>
          </p:cNvSpPr>
          <p:nvPr>
            <p:ph type="body" idx="4"/>
            <p:custDataLst>
              <p:tags r:id="rId2"/>
            </p:custDataLst>
          </p:nvPr>
        </p:nvSpPr>
        <p:spPr>
          <a:xfrm>
            <a:off x="2971800" y="2800985"/>
            <a:ext cx="8962390" cy="3767455"/>
          </a:xfrm>
        </p:spPr>
        <p:txBody>
          <a:bodyPr>
            <a:normAutofit fontScale="60000"/>
          </a:bodyPr>
          <a:p>
            <a:pPr algn="ctr"/>
            <a:r>
              <a:rPr lang="zh-CN" altLang="en-US" sz="3430" b="1">
                <a:solidFill>
                  <a:srgbClr val="002060"/>
                </a:solidFill>
              </a:rPr>
              <a:t>Welcome to call for consultation and production</a:t>
            </a:r>
            <a:endParaRPr lang="zh-CN" altLang="en-US" sz="3430" b="1">
              <a:solidFill>
                <a:srgbClr val="002060"/>
              </a:solidFill>
            </a:endParaRPr>
          </a:p>
          <a:p>
            <a:pPr algn="l"/>
            <a:r>
              <a:rPr lang="zh-CN" altLang="en-US">
                <a:solidFill>
                  <a:srgbClr val="002060"/>
                </a:solidFill>
              </a:rPr>
              <a:t>      Technical telephone: 13929256361 Mr. Liao</a:t>
            </a:r>
            <a:endParaRPr lang="zh-CN" altLang="en-US">
              <a:solidFill>
                <a:srgbClr val="002060"/>
              </a:solidFill>
            </a:endParaRPr>
          </a:p>
          <a:p>
            <a:pPr algn="l"/>
            <a:r>
              <a:rPr lang="zh-CN" altLang="en-US">
                <a:solidFill>
                  <a:srgbClr val="002060"/>
                </a:solidFill>
              </a:rPr>
              <a:t>      E</a:t>
            </a:r>
            <a:r>
              <a:rPr lang="en-US" altLang="zh-CN">
                <a:solidFill>
                  <a:srgbClr val="002060"/>
                </a:solidFill>
              </a:rPr>
              <a:t>---</a:t>
            </a:r>
            <a:r>
              <a:rPr lang="zh-CN" altLang="en-US">
                <a:solidFill>
                  <a:srgbClr val="002060"/>
                </a:solidFill>
              </a:rPr>
              <a:t>mail: ganyuancnc@</a:t>
            </a:r>
            <a:r>
              <a:rPr lang="en-US" altLang="zh-CN">
                <a:solidFill>
                  <a:srgbClr val="002060"/>
                </a:solidFill>
              </a:rPr>
              <a:t>163</a:t>
            </a:r>
            <a:r>
              <a:rPr lang="zh-CN" altLang="en-US">
                <a:solidFill>
                  <a:srgbClr val="002060"/>
                </a:solidFill>
              </a:rPr>
              <a:t>.com</a:t>
            </a:r>
            <a:endParaRPr lang="zh-CN" altLang="en-US">
              <a:solidFill>
                <a:srgbClr val="002060"/>
              </a:solidFill>
            </a:endParaRPr>
          </a:p>
          <a:p>
            <a:pPr algn="l"/>
            <a:r>
              <a:rPr lang="zh-CN" altLang="en-US">
                <a:solidFill>
                  <a:srgbClr val="002060"/>
                </a:solidFill>
              </a:rPr>
              <a:t>      Website: https://ganyuan.</a:t>
            </a:r>
            <a:r>
              <a:rPr lang="en-US" altLang="zh-CN">
                <a:solidFill>
                  <a:srgbClr val="002060"/>
                </a:solidFill>
              </a:rPr>
              <a:t>net</a:t>
            </a:r>
            <a:endParaRPr lang="en-US" altLang="zh-CN">
              <a:solidFill>
                <a:srgbClr val="002060"/>
              </a:solidFill>
            </a:endParaRPr>
          </a:p>
          <a:p>
            <a:pPr algn="l"/>
            <a:r>
              <a:rPr lang="en-US" altLang="zh-CN">
                <a:solidFill>
                  <a:srgbClr val="002060"/>
                </a:solidFill>
              </a:rPr>
              <a:t>      Q      Q</a:t>
            </a:r>
            <a:r>
              <a:rPr>
                <a:solidFill>
                  <a:srgbClr val="002060"/>
                </a:solidFill>
              </a:rPr>
              <a:t>：</a:t>
            </a:r>
            <a:r>
              <a:rPr lang="en-US" altLang="zh-CN">
                <a:solidFill>
                  <a:srgbClr val="002060"/>
                </a:solidFill>
              </a:rPr>
              <a:t>362027810</a:t>
            </a:r>
            <a:endParaRPr lang="zh-CN" altLang="en-US">
              <a:solidFill>
                <a:srgbClr val="002060"/>
              </a:solidFill>
            </a:endParaRPr>
          </a:p>
          <a:p>
            <a:pPr algn="l"/>
            <a:r>
              <a:rPr lang="zh-CN" altLang="en-US">
                <a:solidFill>
                  <a:srgbClr val="002060"/>
                </a:solidFill>
              </a:rPr>
              <a:t>Address: 1st Floor, Building A, No. 78, Yintong Road, Shuikou Industrial Zone, Dalang Town, Dongguan City, Guangdong Province</a:t>
            </a:r>
            <a:endParaRPr lang="zh-CN" altLang="en-US">
              <a:solidFill>
                <a:srgbClr val="002060"/>
              </a:solidFill>
            </a:endParaRPr>
          </a:p>
        </p:txBody>
      </p:sp>
    </p:spTree>
    <p:custDataLst>
      <p:tags r:id="rId3"/>
    </p:custDataLst>
  </p:cSld>
  <p:clrMapOvr>
    <a:masterClrMapping/>
  </p:clrMapOvr>
</p:sld>
</file>

<file path=ppt/tags/tag1.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14*i*1"/>
  <p:tag name="KSO_WM_BEAUTIFY_FLAG" val="#wm#"/>
  <p:tag name="KSO_WM_TAG_VERSION" val="1.0"/>
  <p:tag name="KSO_WM_CHIP_GROUPID" val="634e1cf90c9383becdcf81de"/>
  <p:tag name="KSO_WM_CHIP_XID" val="634e1d050c9383becdcf81ef"/>
  <p:tag name="KSO_WM_UNIT_DEC_AREA_ID" val="d7ae8ceb39c34314a03dcae8e569eb8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3f65fd66df340efba6f57ee502a3cdf"/>
</p:tagLst>
</file>

<file path=ppt/tags/tag10.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3f7edbdbf0d9415289be517102a3c84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665fda51dd84cafb59f9caeb108b52c"/>
</p:tagLst>
</file>

<file path=ppt/tags/tag10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bg20220521_2*i*1"/>
  <p:tag name="KSO_WM_UNIT_LAYERLEVEL" val="1"/>
  <p:tag name="KSO_WM_TAG_VERSION" val="1.0"/>
  <p:tag name="KSO_WM_BEAUTIFY_FLAG" val="#wm#"/>
  <p:tag name="KSO_WM_UNIT_BK_DARK_LIGHT" val="2"/>
  <p:tag name="KSO_WM_UNIT_SUBTYPE" val="h"/>
  <p:tag name="KSO_WM_UNIT_TYPE" val="i"/>
  <p:tag name="KSO_WM_UNIT_INDEX" val="1"/>
  <p:tag name="KSO_WM_TEMPLATE_CATEGORY" val="bg"/>
  <p:tag name="KSO_WM_TEMPLATE_INDEX" val="2022052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8b3a6a891b1f9db0651"/>
  <p:tag name="KSO_WM_CHIP_XID" val="618b746518adb49c6c1f287b"/>
</p:tagLst>
</file>

<file path=ppt/tags/tag101.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44b847ddf28a46f4ba085b66b616fa6d"/>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1d5818750c7b4fe2be80f711c313a951"/>
  <p:tag name="KSO_WM_SLIDE_BACKGROUND_TYPE" val="frame"/>
</p:tagLst>
</file>

<file path=ppt/tags/tag102.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03.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04.xml><?xml version="1.0" encoding="utf-8"?>
<p:tagLst xmlns:p="http://schemas.openxmlformats.org/presentationml/2006/main">
  <p:tag name="KSO_WM_SLIDE_BACKGROUND_TYPE" val="frame"/>
  <p:tag name="KSO_WM_UNIT_TEXT_FILL_FORE_SCHEMECOLOR_INDEX_BRIGHTNESS" val="0.15"/>
  <p:tag name="KSO_WM_UNIT_TEXT_FILL_FORE_SCHEMECOLOR_INDEX" val="1"/>
  <p:tag name="KSO_WM_UNIT_TEXT_FILL_TYPE" val="1"/>
</p:tagLst>
</file>

<file path=ppt/tags/tag105.xml><?xml version="1.0" encoding="utf-8"?>
<p:tagLst xmlns:p="http://schemas.openxmlformats.org/presentationml/2006/main">
  <p:tag name="KSO_WM_SLIDE_BACKGROUND_TYPE" val="frame"/>
  <p:tag name="KSO_WM_UNIT_TEXT_FILL_FORE_SCHEMECOLOR_INDEX_BRIGHTNESS" val="0.15"/>
  <p:tag name="KSO_WM_UNIT_TEXT_FILL_FORE_SCHEMECOLOR_INDEX" val="1"/>
  <p:tag name="KSO_WM_UNIT_TEXT_FILL_TYPE" val="1"/>
</p:tagLst>
</file>

<file path=ppt/tags/tag106.xml><?xml version="1.0" encoding="utf-8"?>
<p:tagLst xmlns:p="http://schemas.openxmlformats.org/presentationml/2006/main">
  <p:tag name="KSO_WM_SLIDE_BACKGROUND_TYPE" val="frame"/>
  <p:tag name="KSO_WM_UNIT_TEXT_FILL_FORE_SCHEMECOLOR_INDEX_BRIGHTNESS" val="0.15"/>
  <p:tag name="KSO_WM_UNIT_TEXT_FILL_FORE_SCHEMECOLOR_INDEX" val="1"/>
  <p:tag name="KSO_WM_UNIT_TEXT_FILL_TYPE" val="1"/>
</p:tagLst>
</file>

<file path=ppt/tags/tag107.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89783ed559a44001886dcb3620e7ca7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1684b55f3784919891dcc2f7bb9e981"/>
  <p:tag name="KSO_WM_SLIDE_BACKGROUND_TYPE" val="leftRight"/>
</p:tagLst>
</file>

<file path=ppt/tags/tag10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bg20220521_3*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2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8b3a6a891b1f9db0651"/>
  <p:tag name="KSO_WM_CHIP_XID" val="618b746518adb49c6c1f287c"/>
</p:tagLst>
</file>

<file path=ppt/tags/tag109.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b8eedef546664257861bb65ba500869a"/>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6f5b1244a063411a86441d1dfbaa432a"/>
  <p:tag name="KSO_WM_SLIDE_BACKGROUND_TYPE" val="leftRigh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3*i*1"/>
  <p:tag name="KSO_WM_TEMPLATE_CATEGORY" val="chip"/>
  <p:tag name="KSO_WM_TEMPLATE_INDEX" val="20228521"/>
  <p:tag name="KSO_WM_UNIT_LAYERLEVEL" val="1"/>
  <p:tag name="KSO_WM_TAG_VERSION" val="1.0"/>
  <p:tag name="KSO_WM_BEAUTIFY_FLAG" val="#wm#"/>
  <p:tag name="KSO_WM_UNIT_SUBTYPE" val="v"/>
  <p:tag name="KSO_WM_UNIT_TYPE" val="i"/>
  <p:tag name="KSO_WM_UNIT_INDEX" val="1"/>
  <p:tag name="KSO_WM_CHIP_GROUPID" val="634e1cf90c9383becdcf81de"/>
  <p:tag name="KSO_WM_CHIP_XID" val="634e1d050c9383becdcf81ec"/>
  <p:tag name="KSO_WM_UNIT_DEC_AREA_ID" val="62043fb2025441eb8e4c3f2c5ec66a45"/>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78fe7ceb564a4cb29a72177941031ffd"/>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10.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11.xml><?xml version="1.0" encoding="utf-8"?>
<p:tagLst xmlns:p="http://schemas.openxmlformats.org/presentationml/2006/main">
  <p:tag name="KSO_WM_SLIDE_BACKGROUND_TYPE" val="leftRight"/>
  <p:tag name="KSO_WM_UNIT_TEXT_FILL_FORE_SCHEMECOLOR_INDEX_BRIGHTNESS" val="0.15"/>
  <p:tag name="KSO_WM_UNIT_TEXT_FILL_FORE_SCHEMECOLOR_INDEX" val="1"/>
  <p:tag name="KSO_WM_UNIT_TEXT_FILL_TYPE" val="1"/>
</p:tagLst>
</file>

<file path=ppt/tags/tag112.xml><?xml version="1.0" encoding="utf-8"?>
<p:tagLst xmlns:p="http://schemas.openxmlformats.org/presentationml/2006/main">
  <p:tag name="KSO_WM_SLIDE_BACKGROUND_TYPE" val="leftRight"/>
  <p:tag name="KSO_WM_UNIT_TEXT_FILL_FORE_SCHEMECOLOR_INDEX_BRIGHTNESS" val="0.15"/>
  <p:tag name="KSO_WM_UNIT_TEXT_FILL_FORE_SCHEMECOLOR_INDEX" val="1"/>
  <p:tag name="KSO_WM_UNIT_TEXT_FILL_TYPE" val="1"/>
</p:tagLst>
</file>

<file path=ppt/tags/tag113.xml><?xml version="1.0" encoding="utf-8"?>
<p:tagLst xmlns:p="http://schemas.openxmlformats.org/presentationml/2006/main">
  <p:tag name="KSO_WM_SLIDE_BACKGROUND_TYPE" val="leftRight"/>
  <p:tag name="KSO_WM_UNIT_TEXT_FILL_FORE_SCHEMECOLOR_INDEX_BRIGHTNESS" val="0.15"/>
  <p:tag name="KSO_WM_UNIT_TEXT_FILL_FORE_SCHEMECOLOR_INDEX" val="1"/>
  <p:tag name="KSO_WM_UNIT_TEXT_FILL_TYPE" val="1"/>
</p:tagLst>
</file>

<file path=ppt/tags/tag114.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15.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16.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8229f7882d3d41f581f8aa8a7a5bd85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bad86e43b8e45139e9fee472275e6fb"/>
  <p:tag name="KSO_WM_SLIDE_BACKGROUND_TYPE" val="topBottom"/>
</p:tagLst>
</file>

<file path=ppt/tags/tag11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bg20220521_4*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2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8b3a6a891b1f9db0651"/>
  <p:tag name="KSO_WM_CHIP_XID" val="618b746518adb49c6c1f287d"/>
</p:tagLst>
</file>

<file path=ppt/tags/tag118.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23e4e0ce1fd5411081cc26596c33a41b"/>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bf3d1aa7fa44924a4cb74746dc652bd"/>
  <p:tag name="KSO_WM_SLIDE_BACKGROUND_TYPE" val="topBottom"/>
</p:tagLst>
</file>

<file path=ppt/tags/tag119.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2.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3116e6f4484d4fa7b40a47a79953a7e3"/>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2757c68eedc94ff4b5babfb4b958f07e"/>
</p:tagLst>
</file>

<file path=ppt/tags/tag120.xml><?xml version="1.0" encoding="utf-8"?>
<p:tagLst xmlns:p="http://schemas.openxmlformats.org/presentationml/2006/main">
  <p:tag name="KSO_WM_SLIDE_BACKGROUND_TYPE" val="topBottom"/>
  <p:tag name="KSO_WM_UNIT_TEXT_FILL_FORE_SCHEMECOLOR_INDEX_BRIGHTNESS" val="0.15"/>
  <p:tag name="KSO_WM_UNIT_TEXT_FILL_FORE_SCHEMECOLOR_INDEX" val="1"/>
  <p:tag name="KSO_WM_UNIT_TEXT_FILL_TYPE" val="1"/>
</p:tagLst>
</file>

<file path=ppt/tags/tag121.xml><?xml version="1.0" encoding="utf-8"?>
<p:tagLst xmlns:p="http://schemas.openxmlformats.org/presentationml/2006/main">
  <p:tag name="KSO_WM_SLIDE_BACKGROUND_TYPE" val="topBottom"/>
  <p:tag name="KSO_WM_UNIT_TEXT_FILL_FORE_SCHEMECOLOR_INDEX_BRIGHTNESS" val="0.15"/>
  <p:tag name="KSO_WM_UNIT_TEXT_FILL_FORE_SCHEMECOLOR_INDEX" val="1"/>
  <p:tag name="KSO_WM_UNIT_TEXT_FILL_TYPE" val="1"/>
</p:tagLst>
</file>

<file path=ppt/tags/tag122.xml><?xml version="1.0" encoding="utf-8"?>
<p:tagLst xmlns:p="http://schemas.openxmlformats.org/presentationml/2006/main">
  <p:tag name="KSO_WM_SLIDE_BACKGROUND_TYPE" val="topBottom"/>
  <p:tag name="KSO_WM_UNIT_TEXT_FILL_FORE_SCHEMECOLOR_INDEX_BRIGHTNESS" val="0.15"/>
  <p:tag name="KSO_WM_UNIT_TEXT_FILL_FORE_SCHEMECOLOR_INDEX" val="1"/>
  <p:tag name="KSO_WM_UNIT_TEXT_FILL_TYPE" val="1"/>
</p:tagLst>
</file>

<file path=ppt/tags/tag123.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24.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25.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1f22941522b8498498c6902bfecdca3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72f4efc02f9c49e49fb29d67e65d4528"/>
  <p:tag name="KSO_WM_SLIDE_BACKGROUND_TYPE" val="bottomTop"/>
</p:tagLst>
</file>

<file path=ppt/tags/tag12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bg20220521_5*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2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8b3a6a891b1f9db0651"/>
  <p:tag name="KSO_WM_CHIP_XID" val="618b746518adb49c6c1f287e"/>
</p:tagLst>
</file>

<file path=ppt/tags/tag127.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fd945865150046af80bce7a0a3a34960"/>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c45db0b7342d4a10a6f362b6af922adb"/>
  <p:tag name="KSO_WM_SLIDE_BACKGROUND_TYPE" val="bottomTop"/>
</p:tagLst>
</file>

<file path=ppt/tags/tag128.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9.xml><?xml version="1.0" encoding="utf-8"?>
<p:tagLst xmlns:p="http://schemas.openxmlformats.org/presentationml/2006/main">
  <p:tag name="KSO_WM_SLIDE_BACKGROUND_TYPE" val="bottomTop"/>
  <p:tag name="KSO_WM_UNIT_TEXT_FILL_FORE_SCHEMECOLOR_INDEX_BRIGHTNESS" val="0.15"/>
  <p:tag name="KSO_WM_UNIT_TEXT_FILL_FORE_SCHEMECOLOR_INDEX" val="1"/>
  <p:tag name="KSO_WM_UNIT_TEXT_FILL_TYPE" val="1"/>
</p:tagLst>
</file>

<file path=ppt/tags/tag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0.xml><?xml version="1.0" encoding="utf-8"?>
<p:tagLst xmlns:p="http://schemas.openxmlformats.org/presentationml/2006/main">
  <p:tag name="KSO_WM_SLIDE_BACKGROUND_TYPE" val="bottomTop"/>
  <p:tag name="KSO_WM_UNIT_TEXT_FILL_FORE_SCHEMECOLOR_INDEX_BRIGHTNESS" val="0.15"/>
  <p:tag name="KSO_WM_UNIT_TEXT_FILL_FORE_SCHEMECOLOR_INDEX" val="1"/>
  <p:tag name="KSO_WM_UNIT_TEXT_FILL_TYPE" val="1"/>
</p:tagLst>
</file>

<file path=ppt/tags/tag131.xml><?xml version="1.0" encoding="utf-8"?>
<p:tagLst xmlns:p="http://schemas.openxmlformats.org/presentationml/2006/main">
  <p:tag name="KSO_WM_SLIDE_BACKGROUND_TYPE" val="bottomTop"/>
  <p:tag name="KSO_WM_UNIT_TEXT_FILL_FORE_SCHEMECOLOR_INDEX_BRIGHTNESS" val="0.15"/>
  <p:tag name="KSO_WM_UNIT_TEXT_FILL_FORE_SCHEMECOLOR_INDEX" val="1"/>
  <p:tag name="KSO_WM_UNIT_TEXT_FILL_TYPE" val="1"/>
</p:tagLst>
</file>

<file path=ppt/tags/tag132.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33.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34.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e1abc9d00ad7454abb2df254dae5035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5a0d59713fd45aa908830150e651323"/>
  <p:tag name="KSO_WM_SLIDE_BACKGROUND_TYPE" val="navigation"/>
</p:tagLst>
</file>

<file path=ppt/tags/tag13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bg20220521_6*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2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8b3a6a891b1f9db0651"/>
  <p:tag name="KSO_WM_CHIP_XID" val="618b746518adb49c6c1f287f"/>
</p:tagLst>
</file>

<file path=ppt/tags/tag136.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80b0883169e14270b45af5160b2f4f3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35972b8941b47169cd3e07ddece0bef"/>
  <p:tag name="KSO_WM_SLIDE_BACKGROUND_TYPE" val="navigation"/>
</p:tagLst>
</file>

<file path=ppt/tags/tag137.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8.xml><?xml version="1.0" encoding="utf-8"?>
<p:tagLst xmlns:p="http://schemas.openxmlformats.org/presentationml/2006/main">
  <p:tag name="KSO_WM_SLIDE_BACKGROUND_TYPE" val="navigation"/>
  <p:tag name="KSO_WM_UNIT_TEXT_FILL_FORE_SCHEMECOLOR_INDEX_BRIGHTNESS" val="0.15"/>
  <p:tag name="KSO_WM_UNIT_TEXT_FILL_FORE_SCHEMECOLOR_INDEX" val="1"/>
  <p:tag name="KSO_WM_UNIT_TEXT_FILL_TYPE" val="1"/>
</p:tagLst>
</file>

<file path=ppt/tags/tag139.xml><?xml version="1.0" encoding="utf-8"?>
<p:tagLst xmlns:p="http://schemas.openxmlformats.org/presentationml/2006/main">
  <p:tag name="KSO_WM_SLIDE_BACKGROUND_TYPE" val="navigation"/>
  <p:tag name="KSO_WM_UNIT_TEXT_FILL_FORE_SCHEMECOLOR_INDEX_BRIGHTNESS" val="0.15"/>
  <p:tag name="KSO_WM_UNIT_TEXT_FILL_FORE_SCHEMECOLOR_INDEX" val="1"/>
  <p:tag name="KSO_WM_UNIT_TEXT_FILL_TYPE" val="1"/>
</p:tagLst>
</file>

<file path=ppt/tags/tag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0.xml><?xml version="1.0" encoding="utf-8"?>
<p:tagLst xmlns:p="http://schemas.openxmlformats.org/presentationml/2006/main">
  <p:tag name="KSO_WM_SLIDE_BACKGROUND_TYPE" val="navigation"/>
  <p:tag name="KSO_WM_UNIT_TEXT_FILL_FORE_SCHEMECOLOR_INDEX_BRIGHTNESS" val="0.15"/>
  <p:tag name="KSO_WM_UNIT_TEXT_FILL_FORE_SCHEMECOLOR_INDEX" val="1"/>
  <p:tag name="KSO_WM_UNIT_TEXT_FILL_TYPE" val="1"/>
</p:tagLst>
</file>

<file path=ppt/tags/tag141.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42.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43.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44.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45.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1fd52251e91d4b1891f793403c2453f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6a47b7b43914720b3e3bb2b5814df86"/>
  <p:tag name="KSO_WM_SLIDE_BACKGROUND_TYPE" val="belt"/>
</p:tagLst>
</file>

<file path=ppt/tags/tag14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bg20220521_7*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2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8b3a6a891b1f9db0651"/>
  <p:tag name="KSO_WM_CHIP_XID" val="618b746518adb49c6c1f2880"/>
</p:tagLst>
</file>

<file path=ppt/tags/tag147.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3d0a67d5d13b4eff9bffb8986038cef5"/>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72732cb7432044c185cff6bbee98d6cd"/>
  <p:tag name="KSO_WM_SLIDE_BACKGROUND_TYPE" val="belt"/>
</p:tagLst>
</file>

<file path=ppt/tags/tag148.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49.xml><?xml version="1.0" encoding="utf-8"?>
<p:tagLst xmlns:p="http://schemas.openxmlformats.org/presentationml/2006/main">
  <p:tag name="KSO_WM_SLIDE_BACKGROUND_TYPE" val="belt"/>
  <p:tag name="KSO_WM_UNIT_TEXT_FILL_FORE_SCHEMECOLOR_INDEX_BRIGHTNESS" val="0.15"/>
  <p:tag name="KSO_WM_UNIT_TEXT_FILL_FORE_SCHEMECOLOR_INDEX" val="1"/>
  <p:tag name="KSO_WM_UNIT_TEXT_FILL_TYPE" val="1"/>
</p:tagLst>
</file>

<file path=ppt/tags/tag15.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150.xml><?xml version="1.0" encoding="utf-8"?>
<p:tagLst xmlns:p="http://schemas.openxmlformats.org/presentationml/2006/main">
  <p:tag name="KSO_WM_SLIDE_BACKGROUND_TYPE" val="belt"/>
  <p:tag name="KSO_WM_UNIT_TEXT_FILL_FORE_SCHEMECOLOR_INDEX_BRIGHTNESS" val="0.15"/>
  <p:tag name="KSO_WM_UNIT_TEXT_FILL_FORE_SCHEMECOLOR_INDEX" val="1"/>
  <p:tag name="KSO_WM_UNIT_TEXT_FILL_TYPE" val="1"/>
</p:tagLst>
</file>

<file path=ppt/tags/tag151.xml><?xml version="1.0" encoding="utf-8"?>
<p:tagLst xmlns:p="http://schemas.openxmlformats.org/presentationml/2006/main">
  <p:tag name="KSO_WM_SLIDE_BACKGROUND_TYPE" val="belt"/>
  <p:tag name="KSO_WM_UNIT_TEXT_FILL_FORE_SCHEMECOLOR_INDEX_BRIGHTNESS" val="0.15"/>
  <p:tag name="KSO_WM_UNIT_TEXT_FILL_FORE_SCHEMECOLOR_INDEX" val="1"/>
  <p:tag name="KSO_WM_UNIT_TEXT_FILL_TYPE" val="1"/>
</p:tagLst>
</file>

<file path=ppt/tags/tag152.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53.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8521"/>
</p:tagLst>
</file>

<file path=ppt/tags/tag154.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8521"/>
</p:tagLst>
</file>

<file path=ppt/tags/tag1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8.xml><?xml version="1.0" encoding="utf-8"?>
<p:tagLst xmlns:p="http://schemas.openxmlformats.org/presentationml/2006/main">
  <p:tag name="KSO_WM_BEAUTIFY_FLAG" val="#wm#"/>
  <p:tag name="KSO_WM_TAG_VERSION" val="1.0"/>
  <p:tag name="KSO_WM_TEMPLATE_CATEGORY" val="custom"/>
  <p:tag name="KSO_WM_TEMPLATE_INDEX" val="20228521"/>
  <p:tag name="KSO_WM_CHIP_COLORING" val="1"/>
</p:tagLst>
</file>

<file path=ppt/tags/tag159.xml><?xml version="1.0" encoding="utf-8"?>
<p:tagLst xmlns:p="http://schemas.openxmlformats.org/presentationml/2006/main">
  <p:tag name="KSO_WM_UNIT_ISCONTENTSTITLE" val="0"/>
  <p:tag name="KSO_WM_UNIT_ISNUMDGMTITLE" val="0"/>
  <p:tag name="KSO_WM_UNIT_PRESET_TEXT" val="单击添加小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28411_1*a*1"/>
  <p:tag name="KSO_WM_TEMPLATE_CATEGORY" val="diagram"/>
  <p:tag name="KSO_WM_TEMPLATE_INDEX" val="20228411"/>
  <p:tag name="KSO_WM_UNIT_LAYERLEVEL" val="1"/>
  <p:tag name="KSO_WM_TAG_VERSION" val="1.0"/>
  <p:tag name="KSO_WM_BEAUTIFY_FLAG" val="#wm#"/>
</p:tagLst>
</file>

<file path=ppt/tags/tag16.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8411_1*i*1"/>
  <p:tag name="KSO_WM_TEMPLATE_CATEGORY" val="diagram"/>
  <p:tag name="KSO_WM_TEMPLATE_INDEX" val="20228411"/>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28411_1*i*2"/>
  <p:tag name="KSO_WM_TEMPLATE_CATEGORY" val="diagram"/>
  <p:tag name="KSO_WM_TEMPLATE_INDEX" val="20228411"/>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28411_1*i*3"/>
  <p:tag name="KSO_WM_TEMPLATE_CATEGORY" val="diagram"/>
  <p:tag name="KSO_WM_TEMPLATE_INDEX" val="20228411"/>
  <p:tag name="KSO_WM_UNIT_LAYERLEVEL" val="1"/>
  <p:tag name="KSO_WM_TAG_VERSION" val="1.0"/>
  <p:tag name="KSO_WM_BEAUTIFY_FLAG" val="#wm#"/>
</p:tagLst>
</file>

<file path=ppt/tags/tag163.xml><?xml version="1.0" encoding="utf-8"?>
<p:tagLst xmlns:p="http://schemas.openxmlformats.org/presentationml/2006/main">
  <p:tag name="KSO_WM_UNIT_SUBTYPE" val="a"/>
  <p:tag name="KSO_WM_UNIT_PRESET_TEXT" val="单击此处输入你的正文，文字是您思想的提炼，为了最终演发布的良好效果，请尽量言简意赅的阐述观点；根据需要可酌情增减文字，以便观者可以准确理解您所传达的信息。"/>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28411_1*f*1"/>
  <p:tag name="KSO_WM_TEMPLATE_CATEGORY" val="diagram"/>
  <p:tag name="KSO_WM_TEMPLATE_INDEX" val="20228411"/>
  <p:tag name="KSO_WM_UNIT_LAYERLEVEL" val="1"/>
  <p:tag name="KSO_WM_TAG_VERSION" val="1.0"/>
  <p:tag name="KSO_WM_BEAUTIFY_FLAG" val="#wm#"/>
</p:tagLst>
</file>

<file path=ppt/tags/tag164.xml><?xml version="1.0" encoding="utf-8"?>
<p:tagLst xmlns:p="http://schemas.openxmlformats.org/presentationml/2006/main">
  <p:tag name="KSO_WM_SPECIAL_SOURCE" val="bdnull"/>
  <p:tag name="KSO_WM_SLIDE_ID" val="diagram20228411_1"/>
  <p:tag name="KSO_WM_TEMPLATE_SUBCATEGORY" val="0"/>
  <p:tag name="KSO_WM_TEMPLATE_MASTER_TYPE" val="1"/>
  <p:tag name="KSO_WM_TEMPLATE_COLOR_TYPE" val="0"/>
  <p:tag name="KSO_WM_SLIDE_ITEM_CNT" val="0"/>
  <p:tag name="KSO_WM_SLIDE_INDEX" val="1"/>
  <p:tag name="KSO_WM_TAG_VERSION" val="1.0"/>
  <p:tag name="KSO_WM_BEAUTIFY_FLAG" val="#wm#"/>
  <p:tag name="KSO_WM_TEMPLATE_CATEGORY" val="diagram"/>
  <p:tag name="KSO_WM_TEMPLATE_INDEX" val="20228411"/>
  <p:tag name="KSO_WM_SLIDE_LAYOUT" val="a_d_f"/>
  <p:tag name="KSO_WM_SLIDE_LAYOUT_CNT" val="1_1_3"/>
  <p:tag name="KSO_WM_SLIDE_TYPE" val="text"/>
  <p:tag name="KSO_WM_SLIDE_SUBTYPE" val="picTxt"/>
  <p:tag name="KSO_WM_SLIDE_SIZE" val="914*540"/>
  <p:tag name="KSO_WM_SLIDE_POSITION" val="0*0"/>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28409_1*i*2"/>
  <p:tag name="KSO_WM_TEMPLATE_CATEGORY" val="diagram"/>
  <p:tag name="KSO_WM_TEMPLATE_INDEX" val="20228409"/>
  <p:tag name="KSO_WM_UNIT_LAYERLEVEL" val="1"/>
  <p:tag name="KSO_WM_TAG_VERSION" val="1.0"/>
  <p:tag name="KSO_WM_BEAUTIFY_FLAG" val="#wm#"/>
</p:tagLst>
</file>

<file path=ppt/tags/tag166.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UNIT_TYPE" val="h_a"/>
  <p:tag name="KSO_WM_UNIT_INDEX" val="3_1"/>
  <p:tag name="KSO_WM_UNIT_ID" val="diagram20228409_1*h_a*3_1"/>
  <p:tag name="KSO_WM_TEMPLATE_CATEGORY" val="diagram"/>
  <p:tag name="KSO_WM_TEMPLATE_INDEX" val="20228409"/>
  <p:tag name="KSO_WM_UNIT_LAYERLEVEL" val="1_1"/>
  <p:tag name="KSO_WM_TAG_VERSION" val="1.0"/>
  <p:tag name="KSO_WM_BEAUTIFY_FLAG" val="#wm#"/>
</p:tagLst>
</file>

<file path=ppt/tags/tag16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VALUE" val="56"/>
  <p:tag name="KSO_WM_UNIT_HIGHLIGHT" val="0"/>
  <p:tag name="KSO_WM_UNIT_COMPATIBLE" val="0"/>
  <p:tag name="KSO_WM_UNIT_DIAGRAM_ISNUMVISUAL" val="0"/>
  <p:tag name="KSO_WM_UNIT_DIAGRAM_ISREFERUNIT" val="0"/>
  <p:tag name="KSO_WM_UNIT_TYPE" val="h_f"/>
  <p:tag name="KSO_WM_UNIT_INDEX" val="2_1"/>
  <p:tag name="KSO_WM_UNIT_ID" val="diagram20228409_1*h_f*2_1"/>
  <p:tag name="KSO_WM_TEMPLATE_CATEGORY" val="diagram"/>
  <p:tag name="KSO_WM_TEMPLATE_INDEX" val="20228409"/>
  <p:tag name="KSO_WM_UNIT_LAYERLEVEL" val="1_1"/>
  <p:tag name="KSO_WM_TAG_VERSION" val="1.0"/>
  <p:tag name="KSO_WM_BEAUTIFY_FLAG" val="#wm#"/>
</p:tagLst>
</file>

<file path=ppt/tags/tag168.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VALUE" val="8"/>
  <p:tag name="KSO_WM_UNIT_HIGHLIGHT" val="0"/>
  <p:tag name="KSO_WM_UNIT_COMPATIBLE" val="0"/>
  <p:tag name="KSO_WM_UNIT_DIAGRAM_ISNUMVISUAL" val="0"/>
  <p:tag name="KSO_WM_UNIT_DIAGRAM_ISREFERUNIT" val="0"/>
  <p:tag name="KSO_WM_UNIT_TYPE" val="h_a"/>
  <p:tag name="KSO_WM_UNIT_INDEX" val="2_1"/>
  <p:tag name="KSO_WM_UNIT_ID" val="diagram20228409_1*h_a*2_1"/>
  <p:tag name="KSO_WM_TEMPLATE_CATEGORY" val="diagram"/>
  <p:tag name="KSO_WM_TEMPLATE_INDEX" val="20228409"/>
  <p:tag name="KSO_WM_UNIT_LAYERLEVEL" val="1_1"/>
  <p:tag name="KSO_WM_TAG_VERSION" val="1.0"/>
  <p:tag name="KSO_WM_BEAUTIFY_FLAG" val="#wm#"/>
</p:tagLst>
</file>

<file path=ppt/tags/tag16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VALUE" val="56"/>
  <p:tag name="KSO_WM_UNIT_HIGHLIGHT" val="0"/>
  <p:tag name="KSO_WM_UNIT_COMPATIBLE" val="0"/>
  <p:tag name="KSO_WM_UNIT_DIAGRAM_ISNUMVISUAL" val="0"/>
  <p:tag name="KSO_WM_UNIT_DIAGRAM_ISREFERUNIT" val="0"/>
  <p:tag name="KSO_WM_UNIT_TYPE" val="h_f"/>
  <p:tag name="KSO_WM_UNIT_INDEX" val="1_1"/>
  <p:tag name="KSO_WM_UNIT_ID" val="diagram20228409_1*h_f*1_1"/>
  <p:tag name="KSO_WM_TEMPLATE_CATEGORY" val="diagram"/>
  <p:tag name="KSO_WM_TEMPLATE_INDEX" val="20228409"/>
  <p:tag name="KSO_WM_UNIT_LAYERLEVEL" val="1_1"/>
  <p:tag name="KSO_WM_TAG_VERSION" val="1.0"/>
  <p:tag name="KSO_WM_BEAUTIFY_FLAG" val="#wm#"/>
</p:tagLst>
</file>

<file path=ppt/tags/tag17.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170.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VALUE" val="8"/>
  <p:tag name="KSO_WM_UNIT_HIGHLIGHT" val="0"/>
  <p:tag name="KSO_WM_UNIT_COMPATIBLE" val="0"/>
  <p:tag name="KSO_WM_UNIT_DIAGRAM_ISNUMVISUAL" val="0"/>
  <p:tag name="KSO_WM_UNIT_DIAGRAM_ISREFERUNIT" val="0"/>
  <p:tag name="KSO_WM_UNIT_TYPE" val="h_a"/>
  <p:tag name="KSO_WM_UNIT_INDEX" val="1_1"/>
  <p:tag name="KSO_WM_UNIT_ID" val="diagram20228409_1*h_a*1_1"/>
  <p:tag name="KSO_WM_TEMPLATE_CATEGORY" val="diagram"/>
  <p:tag name="KSO_WM_TEMPLATE_INDEX" val="20228409"/>
  <p:tag name="KSO_WM_UNIT_LAYERLEVEL" val="1_1"/>
  <p:tag name="KSO_WM_TAG_VERSION" val="1.0"/>
  <p:tag name="KSO_WM_BEAUTIFY_FLAG" val="#wm#"/>
</p:tagLst>
</file>

<file path=ppt/tags/tag171.xml><?xml version="1.0" encoding="utf-8"?>
<p:tagLst xmlns:p="http://schemas.openxmlformats.org/presentationml/2006/main">
  <p:tag name="KSO_WM_UNIT_ISCONTENTSTITLE" val="0"/>
  <p:tag name="KSO_WM_UNIT_ISNUMDGMTITLE" val="0"/>
  <p:tag name="KSO_WM_UNIT_PRESET_TEXT" val="单击此处添加大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28409_1*a*1"/>
  <p:tag name="KSO_WM_TEMPLATE_CATEGORY" val="diagram"/>
  <p:tag name="KSO_WM_TEMPLATE_INDEX" val="20228409"/>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28409_1*i*4"/>
  <p:tag name="KSO_WM_TEMPLATE_CATEGORY" val="diagram"/>
  <p:tag name="KSO_WM_TEMPLATE_INDEX" val="20228409"/>
  <p:tag name="KSO_WM_UNIT_LAYERLEVEL" val="1"/>
  <p:tag name="KSO_WM_TAG_VERSION" val="1.0"/>
  <p:tag name="KSO_WM_BEAUTIFY_FLAG" val="#wm#"/>
</p:tagLst>
</file>

<file path=ppt/tags/tag173.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UNIT_TYPE" val="h_a"/>
  <p:tag name="KSO_WM_UNIT_INDEX" val="3_1"/>
  <p:tag name="KSO_WM_UNIT_ID" val="diagram20228409_1*h_a*3_1"/>
  <p:tag name="KSO_WM_TEMPLATE_CATEGORY" val="diagram"/>
  <p:tag name="KSO_WM_TEMPLATE_INDEX" val="20228409"/>
  <p:tag name="KSO_WM_UNIT_LAYERLEVEL" val="1_1"/>
  <p:tag name="KSO_WM_TAG_VERSION" val="1.0"/>
  <p:tag name="KSO_WM_BEAUTIFY_FLAG" val="#wm#"/>
</p:tagLst>
</file>

<file path=ppt/tags/tag174.xml><?xml version="1.0" encoding="utf-8"?>
<p:tagLst xmlns:p="http://schemas.openxmlformats.org/presentationml/2006/main">
  <p:tag name="KSO_WM_SPECIAL_SOURCE" val="bdnull"/>
  <p:tag name="KSO_WM_SLIDE_ID" val="diagram20228409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355.5*246.9"/>
  <p:tag name="KSO_WM_SLIDE_POSITION" val="536.7*211.95"/>
  <p:tag name="KSO_WM_TAG_VERSION" val="1.0"/>
  <p:tag name="KSO_WM_BEAUTIFY_FLAG" val="#wm#"/>
  <p:tag name="KSO_WM_TEMPLATE_CATEGORY" val="diagram"/>
  <p:tag name="KSO_WM_TEMPLATE_INDEX" val="20228409"/>
  <p:tag name="KSO_WM_SLIDE_LAYOUT" val="a_d_h"/>
  <p:tag name="KSO_WM_SLIDE_LAYOUT_CNT" val="1_3_3"/>
</p:tagLst>
</file>

<file path=ppt/tags/tag175.xml><?xml version="1.0" encoding="utf-8"?>
<p:tagLst xmlns:p="http://schemas.openxmlformats.org/presentationml/2006/main">
  <p:tag name="KSO_WM_UNIT_ISCONTENTSTITLE" val="0"/>
  <p:tag name="KSO_WM_UNIT_ISNUMDGMTITLE" val="0"/>
  <p:tag name="KSO_WM_UNIT_PRESET_TEXT" val="单击添加小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28411_1*a*1"/>
  <p:tag name="KSO_WM_TEMPLATE_CATEGORY" val="diagram"/>
  <p:tag name="KSO_WM_TEMPLATE_INDEX" val="20228411"/>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8411_1*i*1"/>
  <p:tag name="KSO_WM_TEMPLATE_CATEGORY" val="diagram"/>
  <p:tag name="KSO_WM_TEMPLATE_INDEX" val="20228411"/>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28411_1*i*2"/>
  <p:tag name="KSO_WM_TEMPLATE_CATEGORY" val="diagram"/>
  <p:tag name="KSO_WM_TEMPLATE_INDEX" val="20228411"/>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28411_1*i*3"/>
  <p:tag name="KSO_WM_TEMPLATE_CATEGORY" val="diagram"/>
  <p:tag name="KSO_WM_TEMPLATE_INDEX" val="20228411"/>
  <p:tag name="KSO_WM_UNIT_LAYERLEVEL" val="1"/>
  <p:tag name="KSO_WM_TAG_VERSION" val="1.0"/>
  <p:tag name="KSO_WM_BEAUTIFY_FLAG" val="#wm#"/>
</p:tagLst>
</file>

<file path=ppt/tags/tag179.xml><?xml version="1.0" encoding="utf-8"?>
<p:tagLst xmlns:p="http://schemas.openxmlformats.org/presentationml/2006/main">
  <p:tag name="KSO_WM_UNIT_SUBTYPE" val="a"/>
  <p:tag name="KSO_WM_UNIT_PRESET_TEXT" val="您的正文已经简明扼要，字字珠玑，但信息却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28411_1*f*2"/>
  <p:tag name="KSO_WM_TEMPLATE_CATEGORY" val="diagram"/>
  <p:tag name="KSO_WM_TEMPLATE_INDEX" val="20228411"/>
  <p:tag name="KSO_WM_UNIT_LAYERLEVEL" val="1"/>
  <p:tag name="KSO_WM_TAG_VERSION" val="1.0"/>
  <p:tag name="KSO_WM_BEAUTIFY_FLAG" val="#wm#"/>
</p:tagLst>
</file>

<file path=ppt/tags/tag18.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10*i*1"/>
  <p:tag name="KSO_WM_BEAUTIFY_FLAG" val="#wm#"/>
  <p:tag name="KSO_WM_TAG_VERSION" val="1.0"/>
  <p:tag name="KSO_WM_CHIP_GROUPID" val="634e1cf90c9383becdcf81de"/>
  <p:tag name="KSO_WM_CHIP_XID" val="634e1d050c9383becdcf81e9"/>
  <p:tag name="KSO_WM_UNIT_DEC_AREA_ID" val="fdea0013644f483b88d8482897026c1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07a2f728a614ab1886f51c79765ea8b"/>
</p:tagLst>
</file>

<file path=ppt/tags/tag180.xml><?xml version="1.0" encoding="utf-8"?>
<p:tagLst xmlns:p="http://schemas.openxmlformats.org/presentationml/2006/main">
  <p:tag name="KSO_WM_UNIT_SUBTYPE" val="a"/>
  <p:tag name="KSO_WM_UNIT_PRESET_TEXT" val="单击此处输入你的正文，文字是您思想的提炼，为了最终演发布的良好效果，请尽量言简意赅的阐述观点；根据需要可酌情增减文字，以便观者可以准确理解您所传达的信息。"/>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28411_1*f*1"/>
  <p:tag name="KSO_WM_TEMPLATE_CATEGORY" val="diagram"/>
  <p:tag name="KSO_WM_TEMPLATE_INDEX" val="20228411"/>
  <p:tag name="KSO_WM_UNIT_LAYERLEVEL" val="1"/>
  <p:tag name="KSO_WM_TAG_VERSION" val="1.0"/>
  <p:tag name="KSO_WM_BEAUTIFY_FLAG" val="#wm#"/>
</p:tagLst>
</file>

<file path=ppt/tags/tag181.xml><?xml version="1.0" encoding="utf-8"?>
<p:tagLst xmlns:p="http://schemas.openxmlformats.org/presentationml/2006/main">
  <p:tag name="KSO_WM_SPECIAL_SOURCE" val="bdnull"/>
  <p:tag name="KSO_WM_SLIDE_ID" val="diagram20228411_1"/>
  <p:tag name="KSO_WM_TEMPLATE_SUBCATEGORY" val="0"/>
  <p:tag name="KSO_WM_TEMPLATE_MASTER_TYPE" val="1"/>
  <p:tag name="KSO_WM_TEMPLATE_COLOR_TYPE" val="0"/>
  <p:tag name="KSO_WM_SLIDE_ITEM_CNT" val="0"/>
  <p:tag name="KSO_WM_SLIDE_INDEX" val="1"/>
  <p:tag name="KSO_WM_TAG_VERSION" val="1.0"/>
  <p:tag name="KSO_WM_BEAUTIFY_FLAG" val="#wm#"/>
  <p:tag name="KSO_WM_TEMPLATE_CATEGORY" val="diagram"/>
  <p:tag name="KSO_WM_TEMPLATE_INDEX" val="20228411"/>
  <p:tag name="KSO_WM_SLIDE_LAYOUT" val="a_d_f"/>
  <p:tag name="KSO_WM_SLIDE_LAYOUT_CNT" val="1_1_3"/>
  <p:tag name="KSO_WM_SLIDE_TYPE" val="text"/>
  <p:tag name="KSO_WM_SLIDE_SUBTYPE" val="picTxt"/>
  <p:tag name="KSO_WM_SLIDE_SIZE" val="914*540"/>
  <p:tag name="KSO_WM_SLIDE_POSITION" val="0*0"/>
</p:tagLst>
</file>

<file path=ppt/tags/tag18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28408_1*a*1"/>
  <p:tag name="KSO_WM_TEMPLATE_CATEGORY" val="diagram"/>
  <p:tag name="KSO_WM_TEMPLATE_INDEX" val="20228408"/>
  <p:tag name="KSO_WM_UNIT_LAYERLEVEL" val="1"/>
  <p:tag name="KSO_WM_TAG_VERSION" val="1.0"/>
  <p:tag name="KSO_WM_BEAUTIFY_FLAG" val="#wm#"/>
  <p:tag name="KSO_WM_UNIT_TEXT_FILL_FORE_SCHEMECOLOR_INDEX" val="5"/>
  <p:tag name="KSO_WM_UNIT_TEXT_FILL_TYPE" val="1"/>
  <p:tag name="KSO_WM_UNIT_USESOURCEFORMAT_APPLY" val="1"/>
</p:tagLst>
</file>

<file path=ppt/tags/tag183.xml><?xml version="1.0" encoding="utf-8"?>
<p:tagLst xmlns:p="http://schemas.openxmlformats.org/presentationml/2006/main">
  <p:tag name="KSO_WM_UNIT_PLACING_PICTURE_USER_VIEWPORT" val="{&quot;height&quot;:4915,&quot;width&quot;:5231}"/>
</p:tagLst>
</file>

<file path=ppt/tags/tag184.xml><?xml version="1.0" encoding="utf-8"?>
<p:tagLst xmlns:p="http://schemas.openxmlformats.org/presentationml/2006/main">
  <p:tag name="KSO_WM_UNIT_PLACING_PICTURE_USER_VIEWPORT" val="{&quot;height&quot;:12000,&quot;width&quot;:12000}"/>
</p:tagLst>
</file>

<file path=ppt/tags/tag18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28408_1*a*1"/>
  <p:tag name="KSO_WM_TEMPLATE_CATEGORY" val="diagram"/>
  <p:tag name="KSO_WM_TEMPLATE_INDEX" val="20228408"/>
  <p:tag name="KSO_WM_UNIT_LAYERLEVEL" val="1"/>
  <p:tag name="KSO_WM_TAG_VERSION" val="1.0"/>
  <p:tag name="KSO_WM_BEAUTIFY_FLAG" val="#wm#"/>
  <p:tag name="KSO_WM_UNIT_TEXT_FILL_FORE_SCHEMECOLOR_INDEX" val="5"/>
  <p:tag name="KSO_WM_UNIT_TEXT_FILL_TYPE" val="1"/>
  <p:tag name="KSO_WM_UNIT_USESOURCEFORMAT_APPLY" val="1"/>
</p:tagLst>
</file>

<file path=ppt/tags/tag18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28408_1*a*1"/>
  <p:tag name="KSO_WM_TEMPLATE_CATEGORY" val="diagram"/>
  <p:tag name="KSO_WM_TEMPLATE_INDEX" val="20228408"/>
  <p:tag name="KSO_WM_UNIT_LAYERLEVEL" val="1"/>
  <p:tag name="KSO_WM_TAG_VERSION" val="1.0"/>
  <p:tag name="KSO_WM_BEAUTIFY_FLAG" val="#wm#"/>
  <p:tag name="KSO_WM_UNIT_TEXT_FILL_FORE_SCHEMECOLOR_INDEX" val="5"/>
  <p:tag name="KSO_WM_UNIT_TEXT_FILL_TYPE" val="1"/>
  <p:tag name="KSO_WM_UNIT_USESOURCEFORMAT_APPLY" val="1"/>
</p:tagLst>
</file>

<file path=ppt/tags/tag18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28408_1*a*1"/>
  <p:tag name="KSO_WM_TEMPLATE_CATEGORY" val="diagram"/>
  <p:tag name="KSO_WM_TEMPLATE_INDEX" val="20228408"/>
  <p:tag name="KSO_WM_UNIT_LAYERLEVEL" val="1"/>
  <p:tag name="KSO_WM_TAG_VERSION" val="1.0"/>
  <p:tag name="KSO_WM_BEAUTIFY_FLAG" val="#wm#"/>
  <p:tag name="KSO_WM_UNIT_TEXT_FILL_FORE_SCHEMECOLOR_INDEX" val="5"/>
  <p:tag name="KSO_WM_UNIT_TEXT_FILL_TYPE" val="1"/>
  <p:tag name="KSO_WM_UNIT_USESOURCEFORMAT_APPLY" val="1"/>
</p:tagLst>
</file>

<file path=ppt/tags/tag188.xml><?xml version="1.0" encoding="utf-8"?>
<p:tagLst xmlns:p="http://schemas.openxmlformats.org/presentationml/2006/main">
  <p:tag name="KSO_WM_SPECIAL_SOURCE" val="bdnull"/>
  <p:tag name="KSO_WM_SLIDE_ID" val="diagram20228408_1"/>
  <p:tag name="KSO_WM_TEMPLATE_SUBCATEGORY" val="0"/>
  <p:tag name="KSO_WM_TEMPLATE_MASTER_TYPE" val="1"/>
  <p:tag name="KSO_WM_TEMPLATE_COLOR_TYPE" val="0"/>
  <p:tag name="KSO_WM_SLIDE_TYPE" val="text"/>
  <p:tag name="KSO_WM_SLIDE_SUBTYPE" val="picTxt"/>
  <p:tag name="KSO_WM_SLIDE_ITEM_CNT" val="3"/>
  <p:tag name="KSO_WM_SLIDE_INDEX" val="1"/>
  <p:tag name="KSO_WM_SLIDE_SIZE" val="323.45*540.25"/>
  <p:tag name="KSO_WM_SLIDE_POSITION" val="636.5*0.05"/>
  <p:tag name="KSO_WM_DIAGRAM_GROUP_CODE" val="l1-1"/>
  <p:tag name="KSO_WM_SLIDE_DIAGTYPE" val="l"/>
  <p:tag name="KSO_WM_TAG_VERSION" val="1.0"/>
  <p:tag name="KSO_WM_BEAUTIFY_FLAG" val="#wm#"/>
  <p:tag name="KSO_WM_TEMPLATE_CATEGORY" val="diagram"/>
  <p:tag name="KSO_WM_TEMPLATE_INDEX" val="20228408"/>
  <p:tag name="KSO_WM_SLIDE_LAYOUT" val="a_d_f_l"/>
  <p:tag name="KSO_WM_SLIDE_LAYOUT_CNT" val="1_2_1_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089_3*a*1"/>
  <p:tag name="KSO_WM_TEMPLATE_CATEGORY" val="diagram"/>
  <p:tag name="KSO_WM_TEMPLATE_INDEX" val="20228089"/>
  <p:tag name="KSO_WM_UNIT_LAYERLEVEL" val="1"/>
  <p:tag name="KSO_WM_TAG_VERSION" val="1.0"/>
  <p:tag name="KSO_WM_BEAUTIFY_FLAG" val="#wm#"/>
  <p:tag name="KSO_WM_UNIT_ISCONTENTSTITLE" val="0"/>
  <p:tag name="KSO_WM_UNIT_ISNUMDGMTITLE" val="0"/>
  <p:tag name="KSO_WM_UNIT_PRESET_TEXT" val="单击此处添加大标题内容"/>
  <p:tag name="KSO_WM_UNIT_NOCLEAR" val="0"/>
  <p:tag name="KSO_WM_UNIT_VALUE" val="13"/>
  <p:tag name="KSO_WM_DIAGRAM_GROUP_CODE" val="l1-1"/>
  <p:tag name="KSO_WM_UNIT_TYPE" val="a"/>
  <p:tag name="KSO_WM_UNIT_INDEX" val="1"/>
  <p:tag name="KSO_WM_UNIT_TEXT_FILL_FORE_SCHEMECOLOR_INDEX" val="15"/>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11*i*1"/>
  <p:tag name="KSO_WM_TEMPLATE_CATEGORY" val="chip"/>
  <p:tag name="KSO_WM_TEMPLATE_INDEX" val="20228521"/>
  <p:tag name="KSO_WM_UNIT_LAYERLEVEL" val="1"/>
  <p:tag name="KSO_WM_TAG_VERSION" val="1.0"/>
  <p:tag name="KSO_WM_BEAUTIFY_FLAG" val="#wm#"/>
  <p:tag name="KSO_WM_UNIT_SUBTYPE" val="r"/>
  <p:tag name="KSO_WM_UNIT_TYPE" val="i"/>
  <p:tag name="KSO_WM_UNIT_INDEX" val="1"/>
  <p:tag name="KSO_WM_CHIP_GROUPID" val="634e1cf90c9383becdcf81de"/>
  <p:tag name="KSO_WM_CHIP_XID" val="634e1d050c9383becdcf81e8"/>
  <p:tag name="KSO_WM_UNIT_DEC_AREA_ID" val="9d1d87be4f0f454bb2af4cbb66971b67"/>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5834d6e277574c34a13fbd64be83dcb7"/>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089_3*b*1"/>
  <p:tag name="KSO_WM_TEMPLATE_CATEGORY" val="diagram"/>
  <p:tag name="KSO_WM_TEMPLATE_INDEX" val="20228089"/>
  <p:tag name="KSO_WM_UNIT_LAYERLEVEL" val="1"/>
  <p:tag name="KSO_WM_TAG_VERSION" val="1.0"/>
  <p:tag name="KSO_WM_BEAUTIFY_FLAG" val="#wm#"/>
  <p:tag name="KSO_WM_UNIT_ISCONTENTSTITLE" val="0"/>
  <p:tag name="KSO_WM_UNIT_ISNUMDGMTITLE" val="0"/>
  <p:tag name="KSO_WM_UNIT_PRESET_TEXT" val="单击此处添加副标题"/>
  <p:tag name="KSO_WM_UNIT_NOCLEAR" val="0"/>
  <p:tag name="KSO_WM_UNIT_VALUE" val="11"/>
  <p:tag name="KSO_WM_DIAGRAM_GROUP_CODE" val="l1-1"/>
  <p:tag name="KSO_WM_UNIT_TYPE" val="b"/>
  <p:tag name="KSO_WM_UNIT_INDEX" val="1"/>
  <p:tag name="KSO_WM_UNIT_TEXT_FILL_FORE_SCHEMECOLOR_INDEX" val="15"/>
  <p:tag name="KSO_WM_UNIT_TEXT_FILL_TYPE" val="1"/>
  <p:tag name="KSO_WM_UNIT_USESOURCEFORMAT_APPLY" val="1"/>
</p:tagLst>
</file>

<file path=ppt/tags/tag191.xml><?xml version="1.0" encoding="utf-8"?>
<p:tagLst xmlns:p="http://schemas.openxmlformats.org/presentationml/2006/main">
  <p:tag name="KSO_WM_UNIT_PLACING_PICTURE_USER_VIEWPORT" val="{&quot;height&quot;:9639,&quot;width&quot;:1131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089_3*a*1"/>
  <p:tag name="KSO_WM_TEMPLATE_CATEGORY" val="diagram"/>
  <p:tag name="KSO_WM_TEMPLATE_INDEX" val="20228089"/>
  <p:tag name="KSO_WM_UNIT_LAYERLEVEL" val="1"/>
  <p:tag name="KSO_WM_TAG_VERSION" val="1.0"/>
  <p:tag name="KSO_WM_BEAUTIFY_FLAG" val="#wm#"/>
  <p:tag name="KSO_WM_UNIT_ISCONTENTSTITLE" val="0"/>
  <p:tag name="KSO_WM_UNIT_ISNUMDGMTITLE" val="0"/>
  <p:tag name="KSO_WM_UNIT_PRESET_TEXT" val="单击此处添加大标题内容"/>
  <p:tag name="KSO_WM_UNIT_NOCLEAR" val="0"/>
  <p:tag name="KSO_WM_UNIT_VALUE" val="13"/>
  <p:tag name="KSO_WM_DIAGRAM_GROUP_CODE" val="l1-1"/>
  <p:tag name="KSO_WM_UNIT_TYPE" val="a"/>
  <p:tag name="KSO_WM_UNIT_INDEX" val="1"/>
  <p:tag name="KSO_WM_UNIT_TEXT_FILL_FORE_SCHEMECOLOR_INDEX" val="15"/>
  <p:tag name="KSO_WM_UNIT_TEXT_FILL_TYPE" val="1"/>
  <p:tag name="KSO_WM_UNIT_USESOURCEFORMAT_APPLY" val="1"/>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089_3*b*1"/>
  <p:tag name="KSO_WM_TEMPLATE_CATEGORY" val="diagram"/>
  <p:tag name="KSO_WM_TEMPLATE_INDEX" val="20228089"/>
  <p:tag name="KSO_WM_UNIT_LAYERLEVEL" val="1"/>
  <p:tag name="KSO_WM_TAG_VERSION" val="1.0"/>
  <p:tag name="KSO_WM_BEAUTIFY_FLAG" val="#wm#"/>
  <p:tag name="KSO_WM_UNIT_ISCONTENTSTITLE" val="0"/>
  <p:tag name="KSO_WM_UNIT_ISNUMDGMTITLE" val="0"/>
  <p:tag name="KSO_WM_UNIT_PRESET_TEXT" val="单击此处添加副标题"/>
  <p:tag name="KSO_WM_UNIT_NOCLEAR" val="0"/>
  <p:tag name="KSO_WM_UNIT_VALUE" val="11"/>
  <p:tag name="KSO_WM_DIAGRAM_GROUP_CODE" val="l1-1"/>
  <p:tag name="KSO_WM_UNIT_TYPE" val="b"/>
  <p:tag name="KSO_WM_UNIT_INDEX" val="1"/>
  <p:tag name="KSO_WM_UNIT_TEXT_FILL_FORE_SCHEMECOLOR_INDEX" val="15"/>
  <p:tag name="KSO_WM_UNIT_TEXT_FILL_TYPE" val="1"/>
  <p:tag name="KSO_WM_UNIT_USESOURCEFORMAT_APPLY" val="1"/>
</p:tagLst>
</file>

<file path=ppt/tags/tag194.xml><?xml version="1.0" encoding="utf-8"?>
<p:tagLst xmlns:p="http://schemas.openxmlformats.org/presentationml/2006/main">
  <p:tag name="KSO_WM_SPECIAL_SOURCE" val="bdnull"/>
  <p:tag name="KSO_WM_SLIDE_ID" val="diagram20228089_3"/>
  <p:tag name="KSO_WM_TEMPLATE_SUBCATEGORY" val="0"/>
  <p:tag name="KSO_WM_TEMPLATE_MASTER_TYPE" val="1"/>
  <p:tag name="KSO_WM_TEMPLATE_COLOR_TYPE" val="0"/>
  <p:tag name="KSO_WM_SLIDE_ITEM_CNT" val="3"/>
  <p:tag name="KSO_WM_SLIDE_INDEX" val="3"/>
  <p:tag name="KSO_WM_TAG_VERSION" val="1.0"/>
  <p:tag name="KSO_WM_BEAUTIFY_FLAG" val="#wm#"/>
  <p:tag name="KSO_WM_TEMPLATE_CATEGORY" val="diagram"/>
  <p:tag name="KSO_WM_TEMPLATE_INDEX" val="20228089"/>
  <p:tag name="KSO_WM_SLIDE_TYPE" val="text"/>
  <p:tag name="KSO_WM_SLIDE_SUBTYPE" val="diag"/>
  <p:tag name="KSO_WM_SLIDE_SIZE" val="653.2*302.45"/>
  <p:tag name="KSO_WM_SLIDE_POSITION" val="153.4*173.1"/>
  <p:tag name="KSO_WM_DIAGRAM_GROUP_CODE" val="l1-1"/>
  <p:tag name="KSO_WM_SLIDE_DIAGTYPE" val="l"/>
  <p:tag name="KSO_WM_SLIDE_LAYOUT" val="a_b_l"/>
  <p:tag name="KSO_WM_SLIDE_LAYOUT_CNT" val="1_1_1"/>
</p:tagLst>
</file>

<file path=ppt/tags/tag195.xml><?xml version="1.0" encoding="utf-8"?>
<p:tagLst xmlns:p="http://schemas.openxmlformats.org/presentationml/2006/main">
  <p:tag name="KSO_WM_UNIT_VALUE" val="1062*927"/>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diagram20228408_1*d*1"/>
  <p:tag name="KSO_WM_TEMPLATE_CATEGORY" val="diagram"/>
  <p:tag name="KSO_WM_TEMPLATE_INDEX" val="20228408"/>
  <p:tag name="KSO_WM_UNIT_LAYERLEVEL" val="1"/>
  <p:tag name="KSO_WM_TAG_VERSION" val="1.0"/>
  <p:tag name="KSO_WM_BEAUTIFY_FLAG" val="#wm#"/>
  <p:tag name="KSO_WM_UNIT_USESOURCEFORMAT_APPLY" val="1"/>
</p:tagLst>
</file>

<file path=ppt/tags/tag19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28408_1*a*1"/>
  <p:tag name="KSO_WM_TEMPLATE_CATEGORY" val="diagram"/>
  <p:tag name="KSO_WM_TEMPLATE_INDEX" val="20228408"/>
  <p:tag name="KSO_WM_UNIT_LAYERLEVEL" val="1"/>
  <p:tag name="KSO_WM_TAG_VERSION" val="1.0"/>
  <p:tag name="KSO_WM_BEAUTIFY_FLAG" val="#wm#"/>
  <p:tag name="KSO_WM_UNIT_TEXT_FILL_FORE_SCHEMECOLOR_INDEX" val="5"/>
  <p:tag name="KSO_WM_UNIT_TEXT_FILL_TYPE" val="1"/>
  <p:tag name="KSO_WM_UNIT_USESOURCEFORMAT_APPLY" val="1"/>
</p:tagLst>
</file>

<file path=ppt/tags/tag197.xml><?xml version="1.0" encoding="utf-8"?>
<p:tagLst xmlns:p="http://schemas.openxmlformats.org/presentationml/2006/main">
  <p:tag name="KSO_WM_UNIT_SUBTYPE" val="a"/>
  <p:tag name="KSO_WM_UNIT_PRESET_TEXT" val="您的正文已经简明扼要，字字珠玑，但信息却错综复杂，需要用更多的文字来表述"/>
  <p:tag name="KSO_WM_UNIT_NOCLEAR" val="0"/>
  <p:tag name="KSO_WM_UNIT_VALUE" val="42"/>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diagram20228408_1*f*1"/>
  <p:tag name="KSO_WM_TEMPLATE_CATEGORY" val="diagram"/>
  <p:tag name="KSO_WM_TEMPLATE_INDEX" val="20228408"/>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198.xml><?xml version="1.0" encoding="utf-8"?>
<p:tagLst xmlns:p="http://schemas.openxmlformats.org/presentationml/2006/main">
  <p:tag name="KSO_WM_SPECIAL_SOURCE" val="bdnull"/>
  <p:tag name="KSO_WM_SLIDE_ID" val="diagram20228408_1"/>
  <p:tag name="KSO_WM_TEMPLATE_SUBCATEGORY" val="0"/>
  <p:tag name="KSO_WM_TEMPLATE_MASTER_TYPE" val="1"/>
  <p:tag name="KSO_WM_TEMPLATE_COLOR_TYPE" val="0"/>
  <p:tag name="KSO_WM_SLIDE_TYPE" val="text"/>
  <p:tag name="KSO_WM_SLIDE_SUBTYPE" val="picTxt"/>
  <p:tag name="KSO_WM_SLIDE_ITEM_CNT" val="3"/>
  <p:tag name="KSO_WM_SLIDE_INDEX" val="1"/>
  <p:tag name="KSO_WM_SLIDE_SIZE" val="323.45*540.25"/>
  <p:tag name="KSO_WM_SLIDE_POSITION" val="636.5*0.05"/>
  <p:tag name="KSO_WM_DIAGRAM_GROUP_CODE" val="l1-1"/>
  <p:tag name="KSO_WM_SLIDE_DIAGTYPE" val="l"/>
  <p:tag name="KSO_WM_TAG_VERSION" val="1.0"/>
  <p:tag name="KSO_WM_BEAUTIFY_FLAG" val="#wm#"/>
  <p:tag name="KSO_WM_TEMPLATE_CATEGORY" val="diagram"/>
  <p:tag name="KSO_WM_TEMPLATE_INDEX" val="20228408"/>
  <p:tag name="KSO_WM_SLIDE_LAYOUT" val="a_d_f_l"/>
  <p:tag name="KSO_WM_SLIDE_LAYOUT_CNT" val="1_2_1_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2_1"/>
  <p:tag name="KSO_WM_UNIT_ID" val="diagram20228387_1*h_i*2_1"/>
  <p:tag name="KSO_WM_TEMPLATE_CATEGORY" val="diagram"/>
  <p:tag name="KSO_WM_TEMPLATE_INDEX" val="20228387"/>
  <p:tag name="KSO_WM_UNIT_LAYERLEVEL" val="1_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15*i*1"/>
  <p:tag name="KSO_WM_TEMPLATE_CATEGORY" val="chip"/>
  <p:tag name="KSO_WM_TEMPLATE_INDEX" val="20228521"/>
  <p:tag name="KSO_WM_UNIT_LAYERLEVEL" val="1"/>
  <p:tag name="KSO_WM_TAG_VERSION" val="1.0"/>
  <p:tag name="KSO_WM_BEAUTIFY_FLAG" val="#wm#"/>
  <p:tag name="KSO_WM_UNIT_SUBTYPE" val="w"/>
  <p:tag name="KSO_WM_UNIT_TYPE" val="i"/>
  <p:tag name="KSO_WM_UNIT_INDEX" val="1"/>
  <p:tag name="KSO_WM_CHIP_GROUPID" val="634e1cf90c9383becdcf81de"/>
  <p:tag name="KSO_WM_CHIP_XID" val="634e1d050c9383becdcf81ed"/>
  <p:tag name="KSO_WM_UNIT_DEC_AREA_ID" val="cb9f41aed8d74d8189bee7819c77f283"/>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f492b2276caf4cbfbede166cfa09b54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0.xml><?xml version="1.0" encoding="utf-8"?>
<p:tagLst xmlns:p="http://schemas.openxmlformats.org/presentationml/2006/main">
  <p:tag name="KSO_WM_UNIT_SUBTYPE" val="w"/>
  <p:tag name="KSO_WM_TEMPLATE_CATEGORY" val="chip"/>
  <p:tag name="KSO_WM_TEMPLATE_INDEX" val="20228521"/>
  <p:tag name="KSO_WM_UNIT_TYPE" val="i"/>
  <p:tag name="KSO_WM_UNIT_INDEX" val="1"/>
  <p:tag name="KSO_WM_UNIT_ID" val="chip20228521_12*i*1"/>
  <p:tag name="KSO_WM_BEAUTIFY_FLAG" val="#wm#"/>
  <p:tag name="KSO_WM_TAG_VERSION" val="1.0"/>
  <p:tag name="KSO_WM_CHIP_GROUPID" val="634e1cf90c9383becdcf81de"/>
  <p:tag name="KSO_WM_CHIP_XID" val="634e1d050c9383becdcf81e7"/>
  <p:tag name="KSO_WM_UNIT_DEC_AREA_ID" val="bf1afa4c18474e7f98676a8068f93eee"/>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99e853ea0b3f4655817244f6deb8e868"/>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diagram20228387_1*h_i*1_1"/>
  <p:tag name="KSO_WM_TEMPLATE_CATEGORY" val="diagram"/>
  <p:tag name="KSO_WM_TEMPLATE_INDEX" val="20228387"/>
  <p:tag name="KSO_WM_UNIT_LAYERLEVEL" val="1_1"/>
  <p:tag name="KSO_WM_TAG_VERSION" val="1.0"/>
  <p:tag name="KSO_WM_BEAUTIFY_FLAG" val="#wm#"/>
</p:tagLst>
</file>

<file path=ppt/tags/tag201.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h_f"/>
  <p:tag name="KSO_WM_UNIT_INDEX" val="2_1"/>
  <p:tag name="KSO_WM_UNIT_ID" val="diagram20228387_1*h_f*2_1"/>
  <p:tag name="KSO_WM_TEMPLATE_CATEGORY" val="diagram"/>
  <p:tag name="KSO_WM_TEMPLATE_INDEX" val="20228387"/>
  <p:tag name="KSO_WM_UNIT_LAYERLEVEL" val="1_1"/>
  <p:tag name="KSO_WM_TAG_VERSION" val="1.0"/>
  <p:tag name="KSO_WM_BEAUTIFY_FLAG" val="#wm#"/>
</p:tagLst>
</file>

<file path=ppt/tags/tag20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UNIT_TYPE" val="h_a"/>
  <p:tag name="KSO_WM_UNIT_INDEX" val="2_1"/>
  <p:tag name="KSO_WM_UNIT_ID" val="diagram20228387_1*h_a*2_1"/>
  <p:tag name="KSO_WM_TEMPLATE_CATEGORY" val="diagram"/>
  <p:tag name="KSO_WM_TEMPLATE_INDEX" val="20228387"/>
  <p:tag name="KSO_WM_UNIT_LAYERLEVEL" val="1_1"/>
  <p:tag name="KSO_WM_TAG_VERSION" val="1.0"/>
  <p:tag name="KSO_WM_BEAUTIFY_FLAG" val="#wm#"/>
</p:tagLst>
</file>

<file path=ppt/tags/tag203.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28387_1*h_f*1_1"/>
  <p:tag name="KSO_WM_TEMPLATE_CATEGORY" val="diagram"/>
  <p:tag name="KSO_WM_TEMPLATE_INDEX" val="20228387"/>
  <p:tag name="KSO_WM_UNIT_LAYERLEVEL" val="1_1"/>
  <p:tag name="KSO_WM_TAG_VERSION" val="1.0"/>
  <p:tag name="KSO_WM_BEAUTIFY_FLAG" val="#wm#"/>
</p:tagLst>
</file>

<file path=ppt/tags/tag20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UNIT_TYPE" val="h_a"/>
  <p:tag name="KSO_WM_UNIT_INDEX" val="1_1"/>
  <p:tag name="KSO_WM_UNIT_ID" val="diagram20228387_1*h_a*1_1"/>
  <p:tag name="KSO_WM_TEMPLATE_CATEGORY" val="diagram"/>
  <p:tag name="KSO_WM_TEMPLATE_INDEX" val="20228387"/>
  <p:tag name="KSO_WM_UNIT_LAYERLEVEL" val="1_1"/>
  <p:tag name="KSO_WM_TAG_VERSION" val="1.0"/>
  <p:tag name="KSO_WM_BEAUTIFY_FLAG" val="#wm#"/>
</p:tagLst>
</file>

<file path=ppt/tags/tag205.xml><?xml version="1.0" encoding="utf-8"?>
<p:tagLst xmlns:p="http://schemas.openxmlformats.org/presentationml/2006/main">
  <p:tag name="KSO_WM_UNIT_VALUE" val="131*131"/>
  <p:tag name="KSO_WM_UNIT_HIGHLIGHT" val="0"/>
  <p:tag name="KSO_WM_UNIT_COMPATIBLE" val="0"/>
  <p:tag name="KSO_WM_UNIT_DIAGRAM_ISNUMVISUAL" val="0"/>
  <p:tag name="KSO_WM_UNIT_DIAGRAM_ISREFERUNIT" val="0"/>
  <p:tag name="KSO_WM_UNIT_TYPE" val="h_x"/>
  <p:tag name="KSO_WM_UNIT_INDEX" val="1_1"/>
  <p:tag name="KSO_WM_UNIT_ID" val="diagram20228387_1*h_x*1_1"/>
  <p:tag name="KSO_WM_TEMPLATE_CATEGORY" val="diagram"/>
  <p:tag name="KSO_WM_TEMPLATE_INDEX" val="20228387"/>
  <p:tag name="KSO_WM_UNIT_LAYERLEVEL" val="1_1"/>
  <p:tag name="KSO_WM_TAG_VERSION" val="1.0"/>
  <p:tag name="KSO_WM_BEAUTIFY_FLAG" val="#wm#"/>
</p:tagLst>
</file>

<file path=ppt/tags/tag206.xml><?xml version="1.0" encoding="utf-8"?>
<p:tagLst xmlns:p="http://schemas.openxmlformats.org/presentationml/2006/main">
  <p:tag name="KSO_WM_UNIT_PLACING_PICTURE_USER_VIEWPORT" val="{&quot;height&quot;:4700,&quot;width&quot;:6028}"/>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089_3*b*1"/>
  <p:tag name="KSO_WM_TEMPLATE_CATEGORY" val="diagram"/>
  <p:tag name="KSO_WM_TEMPLATE_INDEX" val="20228089"/>
  <p:tag name="KSO_WM_UNIT_LAYERLEVEL" val="1"/>
  <p:tag name="KSO_WM_TAG_VERSION" val="1.0"/>
  <p:tag name="KSO_WM_BEAUTIFY_FLAG" val="#wm#"/>
  <p:tag name="KSO_WM_UNIT_ISCONTENTSTITLE" val="0"/>
  <p:tag name="KSO_WM_UNIT_ISNUMDGMTITLE" val="0"/>
  <p:tag name="KSO_WM_UNIT_PRESET_TEXT" val="单击此处添加副标题"/>
  <p:tag name="KSO_WM_UNIT_NOCLEAR" val="0"/>
  <p:tag name="KSO_WM_UNIT_VALUE" val="11"/>
  <p:tag name="KSO_WM_DIAGRAM_GROUP_CODE" val="l1-1"/>
  <p:tag name="KSO_WM_UNIT_TYPE" val="b"/>
  <p:tag name="KSO_WM_UNIT_INDEX" val="1"/>
  <p:tag name="KSO_WM_UNIT_TEXT_FILL_FORE_SCHEMECOLOR_INDEX" val="15"/>
  <p:tag name="KSO_WM_UNIT_TEXT_FILL_TYPE" val="1"/>
  <p:tag name="KSO_WM_UNIT_USESOURCEFORMAT_APPLY" val="1"/>
</p:tagLst>
</file>

<file path=ppt/tags/tag208.xml><?xml version="1.0" encoding="utf-8"?>
<p:tagLst xmlns:p="http://schemas.openxmlformats.org/presentationml/2006/main">
  <p:tag name="KSO_WM_SPECIAL_SOURCE" val="bdnull"/>
  <p:tag name="KSO_WM_SLIDE_ID" val="diagram20228387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500.95*489.1"/>
  <p:tag name="KSO_WM_SLIDE_POSITION" val="19.45*25.15"/>
  <p:tag name="KSO_WM_TAG_VERSION" val="1.0"/>
  <p:tag name="KSO_WM_BEAUTIFY_FLAG" val="#wm#"/>
  <p:tag name="KSO_WM_TEMPLATE_CATEGORY" val="diagram"/>
  <p:tag name="KSO_WM_TEMPLATE_INDEX" val="20228387"/>
  <p:tag name="KSO_WM_SLIDE_LAYOUT" val="d_h"/>
  <p:tag name="KSO_WM_SLIDE_LAYOUT_CNT" val="3_2"/>
</p:tagLst>
</file>

<file path=ppt/tags/tag209.xml><?xml version="1.0" encoding="utf-8"?>
<p:tagLst xmlns:p="http://schemas.openxmlformats.org/presentationml/2006/main">
  <p:tag name="KSO_WM_UNIT_DEFAULT_FONT" val="72;88;2"/>
  <p:tag name="KSO_WM_UNIT_BLOCK" val="0"/>
  <p:tag name="KSO_WM_UNIT_DEC_AREA_ID" val="65a2bdb0a0eb4ea4b4dd650303d1e957"/>
  <p:tag name="KSO_WM_UNIT_ISCONTENTSTITLE" val="0"/>
  <p:tag name="KSO_WM_UNIT_ISNUMDGMTITLE" val="0"/>
  <p:tag name="KSO_WM_UNIT_PRESET_TEXT" val="感谢观赏"/>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28521_21*a*1"/>
  <p:tag name="KSO_WM_TEMPLATE_CATEGORY" val="custom"/>
  <p:tag name="KSO_WM_TEMPLATE_INDEX" val="20228521"/>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m&quot;,&quot;fill_mode&quot;:&quot;adaptive&quot;,&quot;sacle_strategy&quot;:&quot;smart&quot;}"/>
  <p:tag name="KSO_WM_ASSEMBLE_CHIP_INDEX" val="11f88411603345eeba8db4c9af6a301e"/>
  <p:tag name="KSO_WM_UNIT_TEXT_FILL_FORE_SCHEMECOLOR_INDEX_BRIGHTNESS" val="0"/>
  <p:tag name="KSO_WM_UNIT_TEXT_FILL_FORE_SCHEMECOLOR_INDEX" val="5"/>
  <p:tag name="KSO_WM_UNIT_TEXT_FILL_TYPE" val="1"/>
</p:tagLst>
</file>

<file path=ppt/tags/tag21.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210.xml><?xml version="1.0" encoding="utf-8"?>
<p:tagLst xmlns:p="http://schemas.openxmlformats.org/presentationml/2006/main">
  <p:tag name="KSO_WM_UNIT_DEFAULT_FONT" val="24;28;2"/>
  <p:tag name="KSO_WM_UNIT_BLOCK" val="0"/>
  <p:tag name="KSO_WM_UNIT_DEC_AREA_ID" val="51da2ce2b27e45f49cc4fc27fed9713b"/>
  <p:tag name="KSO_WM_UNIT_SUBTYPE" val="a"/>
  <p:tag name="KSO_WM_UNIT_PRESET_TEXT" val="单击添加文本具体内容，简明地阐述你的观点"/>
  <p:tag name="KSO_WM_UNIT_NOCLEAR" val="0"/>
  <p:tag name="KSO_WM_UNIT_VALUE" val="52"/>
  <p:tag name="KSO_WM_UNIT_HIGHLIGHT" val="0"/>
  <p:tag name="KSO_WM_UNIT_COMPATIBLE" val="0"/>
  <p:tag name="KSO_WM_UNIT_DIAGRAM_ISNUMVISUAL" val="0"/>
  <p:tag name="KSO_WM_UNIT_DIAGRAM_ISREFERUNIT" val="0"/>
  <p:tag name="KSO_WM_UNIT_TYPE" val="f"/>
  <p:tag name="KSO_WM_UNIT_INDEX" val="1"/>
  <p:tag name="KSO_WM_UNIT_ID" val="custom20228521_21*f*1"/>
  <p:tag name="KSO_WM_TEMPLATE_CATEGORY" val="custom"/>
  <p:tag name="KSO_WM_TEMPLATE_INDEX" val="20228521"/>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m&quot;,&quot;fill_mode&quot;:&quot;adaptive&quot;,&quot;sacle_strategy&quot;:&quot;smart&quot;}"/>
  <p:tag name="KSO_WM_ASSEMBLE_CHIP_INDEX" val="11f88411603345eeba8db4c9af6a301e"/>
  <p:tag name="KSO_WM_UNIT_TEXT_FILL_FORE_SCHEMECOLOR_INDEX_BRIGHTNESS" val="0"/>
  <p:tag name="KSO_WM_UNIT_TEXT_FILL_FORE_SCHEMECOLOR_INDEX" val="5"/>
  <p:tag name="KSO_WM_UNIT_TEXT_FILL_TYPE" val="1"/>
</p:tagLst>
</file>

<file path=ppt/tags/tag211.xml><?xml version="1.0" encoding="utf-8"?>
<p:tagLst xmlns:p="http://schemas.openxmlformats.org/presentationml/2006/main">
  <p:tag name="KSO_WM_BEAUTIFY_FLAG" val="#wm#"/>
  <p:tag name="KSO_WM_TEMPLATE_CATEGORY" val="custom"/>
  <p:tag name="KSO_WM_TEMPLATE_INDEX" val="20228521"/>
  <p:tag name="KSO_WM_SLIDE_ID" val="custom20228521_21"/>
  <p:tag name="KSO_WM_TEMPLATE_SUBCATEGORY" val="21"/>
  <p:tag name="KSO_WM_TEMPLATE_MASTER_TYPE" val="1"/>
  <p:tag name="KSO_WM_TEMPLATE_COLOR_TYPE" val="1"/>
  <p:tag name="KSO_WM_SLIDE_ITEM_CNT" val="0"/>
  <p:tag name="KSO_WM_SLIDE_INDEX" val="21"/>
  <p:tag name="KSO_WM_TAG_VERSION" val="1.0"/>
  <p:tag name="KSO_WM_SLIDE_LAYOUT" val="a_f"/>
  <p:tag name="KSO_WM_SLIDE_LAYOUT_CNT" val="1_1"/>
  <p:tag name="KSO_WM_CHIP_INFOS" val="{&quot;type&quot;:0,&quot;layout_type&quot;:&quot;1_NF_RC_4&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91fe7f18adb49c6c1f3b83"/>
  <p:tag name="KSO_WM_CHIP_FILLPROP" val="[[{&quot;text_align&quot;:&quot;rm&quot;,&quot;text_direction&quot;:&quot;horizontal&quot;,&quot;support_big_font&quot;:false,&quot;picture_toward&quot;:0,&quot;picture_dockside&quot;:[],&quot;fill_id&quot;:&quot;dc12af5ba18441059f3541a920c27e33&quot;,&quot;fill_align&quot;:&quot;rm&quot;,&quot;chip_types&quot;:[&quot;diagram&quot;,&quot;header&quot;]}],[{&quot;text_align&quot;:&quot;cm&quot;,&quot;text_direction&quot;:&quot;horizontal&quot;,&quot;support_big_font&quot;:false,&quot;picture_toward&quot;:0,&quot;picture_dockside&quot;:[],&quot;fill_id&quot;:&quot;dc12af5ba18441059f3541a920c27e33&quot;,&quot;fill_align&quot;:&quot;cm&quot;,&quot;chip_types&quot;:[&quot;diagram&quot;,&quot;header&quot;]}],[{&quot;text_align&quot;:&quot;cm&quot;,&quot;text_direction&quot;:&quot;horizontal&quot;,&quot;support_big_font&quot;:false,&quot;picture_toward&quot;:0,&quot;picture_dockside&quot;:[],&quot;fill_id&quot;:&quot;dc12af5ba18441059f3541a920c27e33&quot;,&quot;fill_align&quot;:&quot;rm&quot;,&quot;chip_types&quot;:[&quot;diagram&quot;,&quot;header&quot;]}],[{&quot;text_align&quot;:&quot;rm&quot;,&quot;text_direction&quot;:&quot;horizontal&quot;,&quot;support_big_font&quot;:false,&quot;picture_toward&quot;:0,&quot;picture_dockside&quot;:[],&quot;fill_id&quot;:&quot;dc12af5ba18441059f3541a920c27e33&quot;,&quot;fill_align&quot;:&quot;cm&quot;,&quot;chip_types&quot;:[&quot;diagram&quot;,&quot;header&quot;]}],[{&quot;text_align&quot;:&quot;lm&quot;,&quot;text_direction&quot;:&quot;horizontal&quot;,&quot;support_big_font&quot;:false,&quot;picture_toward&quot;:0,&quot;picture_dockside&quot;:[],&quot;fill_id&quot;:&quot;dc12af5ba18441059f3541a920c27e33&quot;,&quot;fill_align&quot;:&quot;lt&quot;,&quot;chip_types&quot;:[&quot;diagram&quot;,&quot;header&quot;]}],[{&quot;text_align&quot;:&quot;lm&quot;,&quot;text_direction&quot;:&quot;horizontal&quot;,&quot;support_big_font&quot;:false,&quot;picture_toward&quot;:0,&quot;picture_dockside&quot;:[],&quot;fill_id&quot;:&quot;dc12af5ba18441059f3541a920c27e33&quot;,&quot;fill_align&quot;:&quot;lb&quot;,&quot;chip_types&quot;:[&quot;diagram&quot;,&quot;header&quot;]}],[{&quot;text_align&quot;:&quot;lm&quot;,&quot;text_direction&quot;:&quot;horizontal&quot;,&quot;support_big_font&quot;:false,&quot;picture_toward&quot;:0,&quot;picture_dockside&quot;:[],&quot;fill_id&quot;:&quot;dc12af5ba18441059f3541a920c27e33&quot;,&quot;fill_align&quot;:&quot;lm&quot;,&quot;chip_types&quot;:[&quot;diagram&quot;,&quot;header&quot;]}],[{&quot;text_align&quot;:&quot;lm&quot;,&quot;text_direction&quot;:&quot;horizontal&quot;,&quot;support_big_font&quot;:false,&quot;picture_toward&quot;:0,&quot;picture_dockside&quot;:[],&quot;fill_id&quot;:&quot;dc12af5ba18441059f3541a920c27e33&quot;,&quot;fill_align&quot;:&quot;cm&quot;,&quot;chip_types&quot;:[&quot;diagram&quot;,&quot;header&quot;]}],[{&quot;text_align&quot;:&quot;cm&quot;,&quot;text_direction&quot;:&quot;horizontal&quot;,&quot;support_big_font&quot;:false,&quot;picture_toward&quot;:0,&quot;picture_dockside&quot;:[],&quot;fill_id&quot;:&quot;dc12af5ba18441059f3541a920c27e33&quot;,&quot;fill_align&quot;:&quot;lt&quot;,&quot;chip_types&quot;:[&quot;diagram&quot;,&quot;header&quot;]}],[{&quot;text_align&quot;:&quot;cm&quot;,&quot;text_direction&quot;:&quot;horizontal&quot;,&quot;support_big_font&quot;:false,&quot;picture_toward&quot;:0,&quot;picture_dockside&quot;:[],&quot;fill_id&quot;:&quot;dc12af5ba18441059f3541a920c27e33&quot;,&quot;fill_align&quot;:&quot;lm&quot;,&quot;chip_types&quot;:[&quot;diagram&quot;,&quot;header&quot;]}],[{&quot;text_align&quot;:&quot;cm&quot;,&quot;text_direction&quot;:&quot;horizontal&quot;,&quot;support_big_font&quot;:false,&quot;picture_toward&quot;:0,&quot;picture_dockside&quot;:[],&quot;fill_id&quot;:&quot;dc12af5ba18441059f3541a920c27e33&quot;,&quot;fill_align&quot;:&quot;lb&quot;,&quot;chip_types&quot;:[&quot;diagram&quot;,&quot;header&quot;]}]]"/>
  <p:tag name="KSO_WM_CHIP_DECFILLPROP" val="[]"/>
  <p:tag name="KSO_WM_CHIP_GROUPID" val="6191fe7f18adb49c6c1f3b85"/>
  <p:tag name="KSO_WM_SLIDE_LAYOUT_INFO" val="{&quot;id&quot;:&quot;2022-10-18T11:30:33&quot;,&quot;margin&quot;:{&quot;bottom&quot;:5.7969112396240234,&quot;left&quot;:7.2974638938903809,&quot;right&quot;:2.6854519092012197e-05,&quot;top&quot;:5.7968816757202148},&quot;type&quot;:0}"/>
  <p:tag name="KSO_WM_SLIDE_BK_DARK_LIGHT" val="2"/>
  <p:tag name="KSO_WM_SLIDE_BACKGROUND_TYPE" val="general"/>
  <p:tag name="KSO_WM_SLIDE_SUPPORT_FEATURE_TYPE" val="0"/>
  <p:tag name="KSO_WM_SLIDE_TYPE" val="endPage"/>
  <p:tag name="KSO_WM_CHIP_COLORING" val="1"/>
  <p:tag name="KSO_WM_SLIDE_SUBTYPE" val="pureTxt"/>
  <p:tag name="KSO_WM_TEMPLATE_ASSEMBLE_XID" val="634e1dd80c9383becdcf84c1"/>
  <p:tag name="KSO_WM_TEMPLATE_ASSEMBLE_GROUPID" val="634e1cf90c9383becdcf81de"/>
</p:tagLst>
</file>

<file path=ppt/tags/tag212.xml><?xml version="1.0" encoding="utf-8"?>
<p:tagLst xmlns:p="http://schemas.openxmlformats.org/presentationml/2006/main">
  <p:tag name="KSO_WPP_MARK_KEY" val="4b8413c0-60f4-4e57-815b-2b75c98abca8"/>
  <p:tag name="COMMONDATA" val="eyJoZGlkIjoiZTVkNjM2NzU2NDVhZDdlNjdlNjY4NzA4ODY4OGIwYzgifQ=="/>
</p:tagLst>
</file>

<file path=ppt/tags/tag22.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23.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24.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225"/>
  <p:tag name="KSO_WM_UNIT_HIGHLIGHT" val="0"/>
  <p:tag name="KSO_WM_UNIT_COMPATIBLE" val="0"/>
  <p:tag name="KSO_WM_UNIT_DIAGRAM_ISNUMVISUAL" val="0"/>
  <p:tag name="KSO_WM_UNIT_DIAGRAM_ISREFERUNIT" val="0"/>
  <p:tag name="KSO_WM_UNIT_TYPE" val="f"/>
  <p:tag name="KSO_WM_UNIT_INDEX" val="1"/>
  <p:tag name="KSO_WM_UNIT_ID" val="custom20228521_1*f*1"/>
  <p:tag name="KSO_WM_TEMPLATE_CATEGORY" val="custom"/>
  <p:tag name="KSO_WM_TEMPLATE_INDEX" val="20228521"/>
  <p:tag name="KSO_WM_UNIT_LAYERLEVEL" val="1"/>
  <p:tag name="KSO_WM_TAG_VERSION" val="1.0"/>
  <p:tag name="KSO_WM_BEAUTIFY_FLAG" val="#wm#"/>
  <p:tag name="KSO_WM_UNIT_DEFAULT_FONT" val="14;14;2"/>
  <p:tag name="KSO_WM_UNIT_BLOCK" val="0"/>
  <p:tag name="KSO_WM_UNIT_DEC_AREA_ID" val="0dc4af9b6c82495f9aa59da6b0e9debe"/>
  <p:tag name="KSO_WM_CHIP_GROUPID" val="61a88f6ccf14e69e7f8be5ff"/>
  <p:tag name="KSO_WM_CHIP_XID" val="61adcd0c330f3d9100831abe"/>
  <p:tag name="KSO_WM_CHIP_FILLAREA_FILL_RULE" val="{&quot;fill_align&quot;:&quot;cm&quot;,&quot;fill_mode&quot;:&quot;adaptive&quot;,&quot;sacle_strategy&quot;:&quot;smart&quot;}"/>
  <p:tag name="KSO_WM_ASSEMBLE_CHIP_INDEX" val="778bff47125c425d85ce6c9bebf758b9"/>
  <p:tag name="KSO_WM_UNIT_TEXT_FILL_FORE_SCHEMECOLOR_INDEX_BRIGHTNESS" val="0.15"/>
  <p:tag name="KSO_WM_UNIT_TEXT_FILL_FORE_SCHEMECOLOR_INDEX" val="13"/>
  <p:tag name="KSO_WM_UNIT_TEXT_FILL_TYPE" val="1"/>
  <p:tag name="KSO_WM_TEMPLATE_ASSEMBLE_XID" val="634e1dd80c9383becdcf84b1"/>
  <p:tag name="KSO_WM_TEMPLATE_ASSEMBLE_GROUPID" val="634e1cf90c9383becdcf81de"/>
</p:tagLst>
</file>

<file path=ppt/tags/tag25.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3f7edbdbf0d9415289be517102a3c84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665fda51dd84cafb59f9caeb108b52c"/>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3*i*1"/>
  <p:tag name="KSO_WM_TEMPLATE_CATEGORY" val="chip"/>
  <p:tag name="KSO_WM_TEMPLATE_INDEX" val="20228521"/>
  <p:tag name="KSO_WM_UNIT_LAYERLEVEL" val="1"/>
  <p:tag name="KSO_WM_TAG_VERSION" val="1.0"/>
  <p:tag name="KSO_WM_BEAUTIFY_FLAG" val="#wm#"/>
  <p:tag name="KSO_WM_UNIT_SUBTYPE" val="v"/>
  <p:tag name="KSO_WM_UNIT_TYPE" val="i"/>
  <p:tag name="KSO_WM_UNIT_INDEX" val="1"/>
  <p:tag name="KSO_WM_CHIP_GROUPID" val="634e1cf90c9383becdcf81de"/>
  <p:tag name="KSO_WM_CHIP_XID" val="634e1d050c9383becdcf81ec"/>
  <p:tag name="KSO_WM_UNIT_DEC_AREA_ID" val="62043fb2025441eb8e4c3f2c5ec66a45"/>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78fe7ceb564a4cb29a72177941031ffd"/>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7.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3116e6f4484d4fa7b40a47a79953a7e3"/>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2757c68eedc94ff4b5babfb4b958f07e"/>
</p:tagLst>
</file>

<file path=ppt/tags/tag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16*i*1"/>
  <p:tag name="KSO_WM_TEMPLATE_CATEGORY" val="chip"/>
  <p:tag name="KSO_WM_TEMPLATE_INDEX" val="20228521"/>
  <p:tag name="KSO_WM_UNIT_LAYERLEVEL" val="1"/>
  <p:tag name="KSO_WM_TAG_VERSION" val="1.0"/>
  <p:tag name="KSO_WM_BEAUTIFY_FLAG" val="#wm#"/>
  <p:tag name="KSO_WM_UNIT_SUBTYPE" val="u"/>
  <p:tag name="KSO_WM_UNIT_TYPE" val="i"/>
  <p:tag name="KSO_WM_UNIT_INDEX" val="1"/>
  <p:tag name="KSO_WM_CHIP_GROUPID" val="634e1cf90c9383becdcf81de"/>
  <p:tag name="KSO_WM_CHIP_XID" val="634e1d050c9383becdcf81ee"/>
  <p:tag name="KSO_WM_UNIT_DEC_AREA_ID" val="cb1d0941d8a5497b995a3e080179eb54"/>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bd498388a5ba4a88a64bf4101972e499"/>
</p:tagLst>
</file>

<file path=ppt/tags/tag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32.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33.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34.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3f7edbdbf0d9415289be517102a3c84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665fda51dd84cafb59f9caeb108b52c"/>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3*i*1"/>
  <p:tag name="KSO_WM_TEMPLATE_CATEGORY" val="chip"/>
  <p:tag name="KSO_WM_TEMPLATE_INDEX" val="20228521"/>
  <p:tag name="KSO_WM_UNIT_LAYERLEVEL" val="1"/>
  <p:tag name="KSO_WM_TAG_VERSION" val="1.0"/>
  <p:tag name="KSO_WM_BEAUTIFY_FLAG" val="#wm#"/>
  <p:tag name="KSO_WM_UNIT_SUBTYPE" val="v"/>
  <p:tag name="KSO_WM_UNIT_TYPE" val="i"/>
  <p:tag name="KSO_WM_UNIT_INDEX" val="1"/>
  <p:tag name="KSO_WM_CHIP_GROUPID" val="634e1cf90c9383becdcf81de"/>
  <p:tag name="KSO_WM_CHIP_XID" val="634e1d050c9383becdcf81ec"/>
  <p:tag name="KSO_WM_UNIT_DEC_AREA_ID" val="62043fb2025441eb8e4c3f2c5ec66a45"/>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78fe7ceb564a4cb29a72177941031ffd"/>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6.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3116e6f4484d4fa7b40a47a79953a7e3"/>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2757c68eedc94ff4b5babfb4b958f07e"/>
</p:tagLst>
</file>

<file path=ppt/tags/tag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43.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44.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45.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6*i*1"/>
  <p:tag name="KSO_WM_BEAUTIFY_FLAG" val="#wm#"/>
  <p:tag name="KSO_WM_TAG_VERSION" val="1.0"/>
  <p:tag name="KSO_WM_CHIP_GROUPID" val="634e1cf90c9383becdcf81de"/>
  <p:tag name="KSO_WM_CHIP_XID" val="634e1d050c9383becdcf81e1"/>
  <p:tag name="KSO_WM_UNIT_DEC_AREA_ID" val="14b7e04f6fae4a72a1974cb24be8217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7b35be9458fa4ddbb136afe5e0ab7f89"/>
</p:tagLst>
</file>

<file path=ppt/tags/tag46.xml><?xml version="1.0" encoding="utf-8"?>
<p:tagLst xmlns:p="http://schemas.openxmlformats.org/presentationml/2006/main">
  <p:tag name="KSO_WM_UNIT_PLACING_PICTURE_USER_VIEWPORT" val="{&quot;height&quot;:10800,&quot;width&quot;:19200}"/>
  <p:tag name="KSO_WM_CHIP_GROUPID" val="634e1cf90c9383becdcf81de"/>
  <p:tag name="KSO_WM_CHIP_XID" val="634e1d050c9383becdcf81e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0431_1**"/>
  <p:tag name="KSO_WM_TEMPLATE_CATEGORY" val="chip"/>
  <p:tag name="KSO_WM_TEMPLATE_INDEX" val="20220431"/>
  <p:tag name="KSO_WM_UNIT_LAYERLEVEL" val="1"/>
  <p:tag name="KSO_WM_TAG_VERSION" val="1.0"/>
  <p:tag name="KSO_WM_BEAUTIFY_FLAG" val="#wm#"/>
  <p:tag name="KSO_WM_CHIP_GROUPID" val="634e1cf90c9383becdcf81de"/>
  <p:tag name="KSO_WM_CHIP_XID" val="634e1d050c9383becdcf81e1"/>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7*i*1"/>
  <p:tag name="KSO_WM_TEMPLATE_CATEGORY" val="chip"/>
  <p:tag name="KSO_WM_TEMPLATE_INDEX" val="20228521"/>
  <p:tag name="KSO_WM_UNIT_LAYERLEVEL" val="1"/>
  <p:tag name="KSO_WM_TAG_VERSION" val="1.0"/>
  <p:tag name="KSO_WM_BEAUTIFY_FLAG" val="#wm#"/>
  <p:tag name="KSO_WM_UNIT_SUBTYPE" val="v"/>
  <p:tag name="KSO_WM_UNIT_TYPE" val="i"/>
  <p:tag name="KSO_WM_UNIT_INDEX" val="1"/>
  <p:tag name="KSO_WM_CHIP_GROUPID" val="634e1cf90c9383becdcf81de"/>
  <p:tag name="KSO_WM_CHIP_XID" val="634e1d050c9383becdcf81e2"/>
  <p:tag name="KSO_WM_UNIT_DEC_AREA_ID" val="2e4901384fbc44138f805f51bc36e2bc"/>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b581d6fb8b3541418243575a5e9bfbc4"/>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8*i*1"/>
  <p:tag name="KSO_WM_TEMPLATE_CATEGORY" val="chip"/>
  <p:tag name="KSO_WM_TEMPLATE_INDEX" val="20228521"/>
  <p:tag name="KSO_WM_UNIT_LAYERLEVEL" val="1"/>
  <p:tag name="KSO_WM_TAG_VERSION" val="1.0"/>
  <p:tag name="KSO_WM_BEAUTIFY_FLAG" val="#wm#"/>
  <p:tag name="KSO_WM_UNIT_SUBTYPE" val="t"/>
  <p:tag name="KSO_WM_UNIT_TYPE" val="i"/>
  <p:tag name="KSO_WM_UNIT_INDEX" val="1"/>
  <p:tag name="KSO_WM_CHIP_GROUPID" val="634e1cf90c9383becdcf81de"/>
  <p:tag name="KSO_WM_CHIP_XID" val="634e1d050c9383becdcf81e0"/>
  <p:tag name="KSO_WM_UNIT_DEC_AREA_ID" val="53af4e1bea6b47e497bf7e3705887ffa"/>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8c0baa9984d5499491c971d8f5b03c32"/>
</p:tagLst>
</file>

<file path=ppt/tags/tag5.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2.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3.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4.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5.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6.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7.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3f7edbdbf0d9415289be517102a3c84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665fda51dd84cafb59f9caeb108b52c"/>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3*i*1"/>
  <p:tag name="KSO_WM_TEMPLATE_CATEGORY" val="chip"/>
  <p:tag name="KSO_WM_TEMPLATE_INDEX" val="20228521"/>
  <p:tag name="KSO_WM_UNIT_LAYERLEVEL" val="1"/>
  <p:tag name="KSO_WM_TAG_VERSION" val="1.0"/>
  <p:tag name="KSO_WM_BEAUTIFY_FLAG" val="#wm#"/>
  <p:tag name="KSO_WM_UNIT_SUBTYPE" val="v"/>
  <p:tag name="KSO_WM_UNIT_TYPE" val="i"/>
  <p:tag name="KSO_WM_UNIT_INDEX" val="1"/>
  <p:tag name="KSO_WM_CHIP_GROUPID" val="634e1cf90c9383becdcf81de"/>
  <p:tag name="KSO_WM_CHIP_XID" val="634e1d050c9383becdcf81ec"/>
  <p:tag name="KSO_WM_UNIT_DEC_AREA_ID" val="62043fb2025441eb8e4c3f2c5ec66a45"/>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78fe7ceb564a4cb29a72177941031ffd"/>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9.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3116e6f4484d4fa7b40a47a79953a7e3"/>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2757c68eedc94ff4b5babfb4b958f07e"/>
</p:tagLst>
</file>

<file path=ppt/tags/tag6.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64.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65.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66.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3f7edbdbf0d9415289be517102a3c84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665fda51dd84cafb59f9caeb108b52c"/>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3*i*1"/>
  <p:tag name="KSO_WM_TEMPLATE_CATEGORY" val="chip"/>
  <p:tag name="KSO_WM_TEMPLATE_INDEX" val="20228521"/>
  <p:tag name="KSO_WM_UNIT_LAYERLEVEL" val="1"/>
  <p:tag name="KSO_WM_TAG_VERSION" val="1.0"/>
  <p:tag name="KSO_WM_BEAUTIFY_FLAG" val="#wm#"/>
  <p:tag name="KSO_WM_UNIT_SUBTYPE" val="v"/>
  <p:tag name="KSO_WM_UNIT_TYPE" val="i"/>
  <p:tag name="KSO_WM_UNIT_INDEX" val="1"/>
  <p:tag name="KSO_WM_CHIP_GROUPID" val="634e1cf90c9383becdcf81de"/>
  <p:tag name="KSO_WM_CHIP_XID" val="634e1d050c9383becdcf81ec"/>
  <p:tag name="KSO_WM_UNIT_DEC_AREA_ID" val="62043fb2025441eb8e4c3f2c5ec66a45"/>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78fe7ceb564a4cb29a72177941031ffd"/>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68.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3116e6f4484d4fa7b40a47a79953a7e3"/>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2757c68eedc94ff4b5babfb4b958f07e"/>
</p:tagLst>
</file>

<file path=ppt/tags/tag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ISCONTENTSTITLE" val="0"/>
  <p:tag name="KSO_WM_UNIT_ISNUMDGMTITLE" val="0"/>
  <p:tag name="KSO_WM_UNIT_PRESET_TEXT" val="双十一活动立体风促销模板"/>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custom20228521_1*a*1"/>
  <p:tag name="KSO_WM_TEMPLATE_CATEGORY" val="custom"/>
  <p:tag name="KSO_WM_TEMPLATE_INDEX" val="20228521"/>
  <p:tag name="KSO_WM_UNIT_LAYERLEVEL" val="1"/>
  <p:tag name="KSO_WM_TAG_VERSION" val="1.0"/>
  <p:tag name="KSO_WM_BEAUTIFY_FLAG" val="#wm#"/>
  <p:tag name="KSO_WM_UNIT_DEFAULT_FONT" val="68;74;2"/>
  <p:tag name="KSO_WM_UNIT_BLOCK" val="0"/>
  <p:tag name="KSO_WM_UNIT_DEC_AREA_ID" val="a3e50c281b2e423e89075a4006813c45"/>
  <p:tag name="KSO_WM_CHIP_GROUPID" val="619de54856c5b5f57912a699"/>
  <p:tag name="KSO_WM_CHIP_XID" val="619de54856c5b5f57912a696"/>
  <p:tag name="KSO_WM_CHIP_FILLAREA_FILL_RULE" val="{&quot;fill_align&quot;:&quot;lm&quot;,&quot;fill_mode&quot;:&quot;adaptive&quot;,&quot;sacle_strategy&quot;:&quot;smart&quot;}"/>
  <p:tag name="KSO_WM_ASSEMBLE_CHIP_INDEX" val="647fb8e1c00f4463809f4387232e11c6"/>
  <p:tag name="KSO_WM_UNIT_TEXT_FILL_FORE_SCHEMECOLOR_INDEX_BRIGHTNESS" val="-0.5"/>
  <p:tag name="KSO_WM_UNIT_TEXT_FILL_FORE_SCHEMECOLOR_INDEX" val="5"/>
  <p:tag name="KSO_WM_UNIT_TEXT_FILL_TYPE" val="1"/>
  <p:tag name="KSO_WM_TEMPLATE_ASSEMBLE_XID" val="634e1dd80c9383becdcf851a"/>
  <p:tag name="KSO_WM_TEMPLATE_ASSEMBLE_GROUPID" val="634e1cf90c9383becdcf81de"/>
</p:tagLst>
</file>

<file path=ppt/tags/tag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72.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73.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74.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3f7edbdbf0d9415289be517102a3c84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665fda51dd84cafb59f9caeb108b52c"/>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3*i*1"/>
  <p:tag name="KSO_WM_TEMPLATE_CATEGORY" val="chip"/>
  <p:tag name="KSO_WM_TEMPLATE_INDEX" val="20228521"/>
  <p:tag name="KSO_WM_UNIT_LAYERLEVEL" val="1"/>
  <p:tag name="KSO_WM_TAG_VERSION" val="1.0"/>
  <p:tag name="KSO_WM_BEAUTIFY_FLAG" val="#wm#"/>
  <p:tag name="KSO_WM_UNIT_SUBTYPE" val="v"/>
  <p:tag name="KSO_WM_UNIT_TYPE" val="i"/>
  <p:tag name="KSO_WM_UNIT_INDEX" val="1"/>
  <p:tag name="KSO_WM_CHIP_GROUPID" val="634e1cf90c9383becdcf81de"/>
  <p:tag name="KSO_WM_CHIP_XID" val="634e1d050c9383becdcf81ec"/>
  <p:tag name="KSO_WM_UNIT_DEC_AREA_ID" val="62043fb2025441eb8e4c3f2c5ec66a45"/>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78fe7ceb564a4cb29a72177941031ffd"/>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76.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3116e6f4484d4fa7b40a47a79953a7e3"/>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2757c68eedc94ff4b5babfb4b958f07e"/>
</p:tagLst>
</file>

<file path=ppt/tags/tag77.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78.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79.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8.xml><?xml version="1.0" encoding="utf-8"?>
<p:tagLst xmlns:p="http://schemas.openxmlformats.org/presentationml/2006/main">
  <p:tag name="KSO_WM_UNIT_ISCONTENTSTITLE" val="0"/>
  <p:tag name="KSO_WM_UNIT_ISNUMDGMTITLE" val="0"/>
  <p:tag name="KSO_WM_UNIT_PRESET_TEXT" val="单击添加副标题"/>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28521_1*b*1"/>
  <p:tag name="KSO_WM_TEMPLATE_CATEGORY" val="custom"/>
  <p:tag name="KSO_WM_TEMPLATE_INDEX" val="20228521"/>
  <p:tag name="KSO_WM_UNIT_LAYERLEVEL" val="1"/>
  <p:tag name="KSO_WM_TAG_VERSION" val="1.0"/>
  <p:tag name="KSO_WM_BEAUTIFY_FLAG" val="#wm#"/>
  <p:tag name="KSO_WM_UNIT_DEFAULT_FONT" val="20;22;2"/>
  <p:tag name="KSO_WM_UNIT_BLOCK" val="0"/>
  <p:tag name="KSO_WM_UNIT_DEC_AREA_ID" val="e43d68f39af54143bc769b5580bc8976"/>
  <p:tag name="KSO_WM_CHIP_GROUPID" val="619de54856c5b5f57912a699"/>
  <p:tag name="KSO_WM_CHIP_XID" val="619de54856c5b5f57912a696"/>
  <p:tag name="KSO_WM_CHIP_FILLAREA_FILL_RULE" val="{&quot;fill_align&quot;:&quot;lm&quot;,&quot;fill_mode&quot;:&quot;adaptive&quot;,&quot;sacle_strategy&quot;:&quot;smart&quot;}"/>
  <p:tag name="KSO_WM_ASSEMBLE_CHIP_INDEX" val="647fb8e1c00f4463809f4387232e11c6"/>
  <p:tag name="KSO_WM_UNIT_TEXT_FILL_FORE_SCHEMECOLOR_INDEX_BRIGHTNESS" val="-0.25"/>
  <p:tag name="KSO_WM_UNIT_TEXT_FILL_FORE_SCHEMECOLOR_INDEX" val="5"/>
  <p:tag name="KSO_WM_UNIT_TEXT_FILL_TYPE" val="1"/>
  <p:tag name="KSO_WM_TEMPLATE_ASSEMBLE_XID" val="634e1dd80c9383becdcf851a"/>
  <p:tag name="KSO_WM_TEMPLATE_ASSEMBLE_GROUPID" val="634e1cf90c9383becdcf81de"/>
</p:tagLst>
</file>

<file path=ppt/tags/tag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18*i*1"/>
  <p:tag name="KSO_WM_BEAUTIFY_FLAG" val="#wm#"/>
  <p:tag name="KSO_WM_TAG_VERSION" val="1.0"/>
  <p:tag name="KSO_WM_CHIP_GROUPID" val="634e1cf90c9383becdcf81de"/>
  <p:tag name="KSO_WM_CHIP_XID" val="634e1d050c9383becdcf81e6"/>
  <p:tag name="KSO_WM_UNIT_DEC_AREA_ID" val="ab48b24772204adc8f38fd60789713f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2029fef26ecd4eee89b178ab9ce113c8"/>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19*i*1"/>
  <p:tag name="KSO_WM_TEMPLATE_CATEGORY" val="chip"/>
  <p:tag name="KSO_WM_TEMPLATE_INDEX" val="20228521"/>
  <p:tag name="KSO_WM_UNIT_LAYERLEVEL" val="1"/>
  <p:tag name="KSO_WM_TAG_VERSION" val="1.0"/>
  <p:tag name="KSO_WM_BEAUTIFY_FLAG" val="#wm#"/>
  <p:tag name="KSO_WM_UNIT_SUBTYPE" val="w"/>
  <p:tag name="KSO_WM_UNIT_TYPE" val="i"/>
  <p:tag name="KSO_WM_UNIT_INDEX" val="1"/>
  <p:tag name="KSO_WM_CHIP_GROUPID" val="634e1cf90c9383becdcf81de"/>
  <p:tag name="KSO_WM_CHIP_XID" val="634e1d050c9383becdcf81e4"/>
  <p:tag name="KSO_WM_UNIT_DEC_AREA_ID" val="82b46101a63a4ca2b1a292cfdf265ef0"/>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5cf41452cd424dc0899a3b43f88352d0"/>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21*i*1"/>
  <p:tag name="KSO_WM_TEMPLATE_CATEGORY" val="chip"/>
  <p:tag name="KSO_WM_TEMPLATE_INDEX" val="20228521"/>
  <p:tag name="KSO_WM_UNIT_LAYERLEVEL" val="1"/>
  <p:tag name="KSO_WM_TAG_VERSION" val="1.0"/>
  <p:tag name="KSO_WM_BEAUTIFY_FLAG" val="#wm#"/>
  <p:tag name="KSO_WM_UNIT_SUBTYPE" val="u"/>
  <p:tag name="KSO_WM_UNIT_TYPE" val="i"/>
  <p:tag name="KSO_WM_UNIT_INDEX" val="1"/>
  <p:tag name="KSO_WM_CHIP_GROUPID" val="634e1cf90c9383becdcf81de"/>
  <p:tag name="KSO_WM_CHIP_XID" val="634e1d050c9383becdcf81e5"/>
  <p:tag name="KSO_WM_UNIT_DEC_AREA_ID" val="65388d6466d648b885a28372684f8e94"/>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84e16aacb54641ecbd2c90ac1b461a52"/>
</p:tagLst>
</file>

<file path=ppt/tags/tag84.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20*i*1"/>
  <p:tag name="KSO_WM_BEAUTIFY_FLAG" val="#wm#"/>
  <p:tag name="KSO_WM_TAG_VERSION" val="1.0"/>
  <p:tag name="KSO_WM_CHIP_GROUPID" val="634e1cf90c9383becdcf81de"/>
  <p:tag name="KSO_WM_CHIP_XID" val="634e1d050c9383becdcf81e3"/>
  <p:tag name="KSO_WM_UNIT_DEC_AREA_ID" val="957756b078e8478180f3f114d09c8a05"/>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64d37023131e4e16b27e8f0cf432fd80"/>
</p:tagLst>
</file>

<file path=ppt/tags/tag85.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86.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87.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88.xml><?xml version="1.0" encoding="utf-8"?>
<p:tagLst xmlns:p="http://schemas.openxmlformats.org/presentationml/2006/main">
  <p:tag name="KSO_WM_UNIT_BLOCK" val="0"/>
  <p:tag name="KSO_WM_UNIT_DEC_AREA_ID" val="c3db84c8b77945fa8bf876918187b754"/>
  <p:tag name="KSO_WM_UNIT_HIGHLIGHT" val="0"/>
  <p:tag name="KSO_WM_UNIT_COMPATIBLE" val="0"/>
  <p:tag name="KSO_WM_UNIT_DIAGRAM_ISNUMVISUAL" val="0"/>
  <p:tag name="KSO_WM_UNIT_DIAGRAM_ISREFERUNIT" val="0"/>
  <p:tag name="KSO_WM_UNIT_TYPE" val="i"/>
  <p:tag name="KSO_WM_UNIT_INDEX" val="2"/>
  <p:tag name="KSO_WM_UNIT_ID" val="custom20228521_1*i*2"/>
  <p:tag name="KSO_WM_TEMPLATE_CATEGORY" val="custom"/>
  <p:tag name="KSO_WM_TEMPLATE_INDEX" val="20228521"/>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m&quot;,&quot;fill_mode&quot;:&quot;adaptive&quot;,&quot;sacle_strategy&quot;:&quot;smart&quot;}"/>
  <p:tag name="KSO_WM_UNIT_DEC_SUPPORTCHANGEPIC" val="0"/>
  <p:tag name="KSO_WM_UNIT_DEC_CHANGEPICRESERVED" val="0"/>
  <p:tag name="KSO_WM_ASSEMBLE_CHIP_INDEX" val="11f88411603345eeba8db4c9af6a301e"/>
  <p:tag name="KSO_WM_UNIT_LINE_FORE_SCHEMECOLOR_INDEX_BRIGHTNESS" val="0"/>
  <p:tag name="KSO_WM_UNIT_LINE_FORE_SCHEMECOLOR_INDEX" val="5"/>
  <p:tag name="KSO_WM_UNIT_LINE_FILL_TYPE" val="2"/>
  <p:tag name="KSO_WM_TEMPLATE_ASSEMBLE_XID" val="634e1dd80c9383becdcf84c1"/>
  <p:tag name="KSO_WM_TEMPLATE_ASSEMBLE_GROUPID" val="634e1cf90c9383becdcf81de"/>
</p:tagLst>
</file>

<file path=ppt/tags/tag89.xml><?xml version="1.0" encoding="utf-8"?>
<p:tagLst xmlns:p="http://schemas.openxmlformats.org/presentationml/2006/main">
  <p:tag name="KSO_WM_UNIT_BLOCK" val="0"/>
  <p:tag name="KSO_WM_UNIT_DEC_AREA_ID" val="4431c055dfc1434b8e857866a984cfc7"/>
  <p:tag name="KSO_WM_UNIT_HIGHLIGHT" val="0"/>
  <p:tag name="KSO_WM_UNIT_COMPATIBLE" val="0"/>
  <p:tag name="KSO_WM_UNIT_DIAGRAM_ISNUMVISUAL" val="0"/>
  <p:tag name="KSO_WM_UNIT_DIAGRAM_ISREFERUNIT" val="0"/>
  <p:tag name="KSO_WM_UNIT_TYPE" val="i"/>
  <p:tag name="KSO_WM_UNIT_INDEX" val="1"/>
  <p:tag name="KSO_WM_UNIT_ID" val="custom20228521_1*i*1"/>
  <p:tag name="KSO_WM_TEMPLATE_CATEGORY" val="custom"/>
  <p:tag name="KSO_WM_TEMPLATE_INDEX" val="20228521"/>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m&quot;,&quot;fill_mode&quot;:&quot;adaptive&quot;,&quot;sacle_strategy&quot;:&quot;smart&quot;}"/>
  <p:tag name="KSO_WM_UNIT_DEC_SUPPORTCHANGEPIC" val="0"/>
  <p:tag name="KSO_WM_UNIT_DEC_CHANGEPICRESERVED" val="0"/>
  <p:tag name="KSO_WM_ASSEMBLE_CHIP_INDEX" val="11f88411603345eeba8db4c9af6a301e"/>
  <p:tag name="KSO_WM_UNIT_LINE_FORE_SCHEMECOLOR_INDEX_BRIGHTNESS" val="0"/>
  <p:tag name="KSO_WM_UNIT_LINE_FORE_SCHEMECOLOR_INDEX" val="5"/>
  <p:tag name="KSO_WM_UNIT_LINE_FILL_TYPE" val="2"/>
  <p:tag name="KSO_WM_TEMPLATE_ASSEMBLE_XID" val="634e1dd80c9383becdcf84c1"/>
  <p:tag name="KSO_WM_TEMPLATE_ASSEMBLE_GROUPID" val="634e1cf90c9383becdcf81de"/>
</p:tagLst>
</file>

<file path=ppt/tags/tag9.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75"/>
  <p:tag name="KSO_WM_UNIT_HIGHLIGHT" val="0"/>
  <p:tag name="KSO_WM_UNIT_COMPATIBLE" val="0"/>
  <p:tag name="KSO_WM_UNIT_DIAGRAM_ISNUMVISUAL" val="0"/>
  <p:tag name="KSO_WM_UNIT_DIAGRAM_ISREFERUNIT" val="0"/>
  <p:tag name="KSO_WM_UNIT_TYPE" val="f"/>
  <p:tag name="KSO_WM_UNIT_INDEX" val="1"/>
  <p:tag name="KSO_WM_UNIT_ID" val="custom20228521_1*f*1"/>
  <p:tag name="KSO_WM_TEMPLATE_CATEGORY" val="custom"/>
  <p:tag name="KSO_WM_TEMPLATE_INDEX" val="20228521"/>
  <p:tag name="KSO_WM_UNIT_LAYERLEVEL" val="1"/>
  <p:tag name="KSO_WM_TAG_VERSION" val="1.0"/>
  <p:tag name="KSO_WM_BEAUTIFY_FLAG" val="#wm#"/>
  <p:tag name="KSO_WM_UNIT_DEFAULT_FONT" val="16;16;2"/>
  <p:tag name="KSO_WM_UNIT_BLOCK" val="0"/>
  <p:tag name="KSO_WM_UNIT_DEC_AREA_ID" val="38930f6444c94f15816ba63e14b2011a"/>
  <p:tag name="KSO_WM_CHIP_GROUPID" val="619de54856c5b5f57912a699"/>
  <p:tag name="KSO_WM_CHIP_XID" val="619de54856c5b5f57912a696"/>
  <p:tag name="KSO_WM_CHIP_FILLAREA_FILL_RULE" val="{&quot;fill_align&quot;:&quot;lm&quot;,&quot;fill_mode&quot;:&quot;adaptive&quot;,&quot;sacle_strategy&quot;:&quot;smart&quot;}"/>
  <p:tag name="KSO_WM_ASSEMBLE_CHIP_INDEX" val="647fb8e1c00f4463809f4387232e11c6"/>
  <p:tag name="KSO_WM_UNIT_TEXT_FILL_FORE_SCHEMECOLOR_INDEX_BRIGHTNESS" val="-0.25"/>
  <p:tag name="KSO_WM_UNIT_TEXT_FILL_FORE_SCHEMECOLOR_INDEX" val="5"/>
  <p:tag name="KSO_WM_UNIT_TEXT_FILL_TYPE" val="1"/>
  <p:tag name="KSO_WM_TEMPLATE_ASSEMBLE_XID" val="634e1dd80c9383becdcf851a"/>
  <p:tag name="KSO_WM_TEMPLATE_ASSEMBLE_GROUPID" val="634e1cf90c9383becdcf81de"/>
</p:tagLst>
</file>

<file path=ppt/tags/tag90.xml><?xml version="1.0" encoding="utf-8"?>
<p:tagLst xmlns:p="http://schemas.openxmlformats.org/presentationml/2006/main">
  <p:tag name="KSO_WM_UNIT_DEFAULT_FONT" val="72;88;2"/>
  <p:tag name="KSO_WM_UNIT_BLOCK" val="0"/>
  <p:tag name="KSO_WM_UNIT_DEC_AREA_ID" val="65a2bdb0a0eb4ea4b4dd650303d1e957"/>
  <p:tag name="KSO_WM_UNIT_ISCONTENTSTITLE" val="0"/>
  <p:tag name="KSO_WM_UNIT_ISNUMDGMTITLE" val="0"/>
  <p:tag name="KSO_WM_UNIT_PRESET_TEXT" val="感谢观赏"/>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28521_1*a*1"/>
  <p:tag name="KSO_WM_TEMPLATE_CATEGORY" val="custom"/>
  <p:tag name="KSO_WM_TEMPLATE_INDEX" val="20228521"/>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m&quot;,&quot;fill_mode&quot;:&quot;adaptive&quot;,&quot;sacle_strategy&quot;:&quot;smart&quot;}"/>
  <p:tag name="KSO_WM_ASSEMBLE_CHIP_INDEX" val="11f88411603345eeba8db4c9af6a301e"/>
  <p:tag name="KSO_WM_UNIT_TEXT_FILL_FORE_SCHEMECOLOR_INDEX_BRIGHTNESS" val="0"/>
  <p:tag name="KSO_WM_UNIT_TEXT_FILL_FORE_SCHEMECOLOR_INDEX" val="5"/>
  <p:tag name="KSO_WM_UNIT_TEXT_FILL_TYPE" val="1"/>
  <p:tag name="KSO_WM_TEMPLATE_ASSEMBLE_XID" val="634e1dd80c9383becdcf84c1"/>
  <p:tag name="KSO_WM_TEMPLATE_ASSEMBLE_GROUPID" val="634e1cf90c9383becdcf81de"/>
</p:tagLst>
</file>

<file path=ppt/tags/tag91.xml><?xml version="1.0" encoding="utf-8"?>
<p:tagLst xmlns:p="http://schemas.openxmlformats.org/presentationml/2006/main">
  <p:tag name="KSO_WM_UNIT_DEFAULT_FONT" val="24;28;2"/>
  <p:tag name="KSO_WM_UNIT_BLOCK" val="0"/>
  <p:tag name="KSO_WM_UNIT_DEC_AREA_ID" val="51da2ce2b27e45f49cc4fc27fed9713b"/>
  <p:tag name="KSO_WM_UNIT_SUBTYPE" val="a"/>
  <p:tag name="KSO_WM_UNIT_PRESET_TEXT" val="单击添加文本具体内容，简明地阐述你的观点"/>
  <p:tag name="KSO_WM_UNIT_NOCLEAR" val="0"/>
  <p:tag name="KSO_WM_UNIT_VALUE" val="52"/>
  <p:tag name="KSO_WM_UNIT_HIGHLIGHT" val="0"/>
  <p:tag name="KSO_WM_UNIT_COMPATIBLE" val="0"/>
  <p:tag name="KSO_WM_UNIT_DIAGRAM_ISNUMVISUAL" val="0"/>
  <p:tag name="KSO_WM_UNIT_DIAGRAM_ISREFERUNIT" val="0"/>
  <p:tag name="KSO_WM_UNIT_TYPE" val="f"/>
  <p:tag name="KSO_WM_UNIT_INDEX" val="1"/>
  <p:tag name="KSO_WM_UNIT_ID" val="custom20228521_1*f*1"/>
  <p:tag name="KSO_WM_TEMPLATE_CATEGORY" val="custom"/>
  <p:tag name="KSO_WM_TEMPLATE_INDEX" val="20228521"/>
  <p:tag name="KSO_WM_UNIT_LAYERLEVEL" val="1"/>
  <p:tag name="KSO_WM_TAG_VERSION" val="1.0"/>
  <p:tag name="KSO_WM_BEAUTIFY_FLAG" val="#wm#"/>
  <p:tag name="KSO_WM_CHIP_GROUPID" val="620b54c2d9f311da4dab6587"/>
  <p:tag name="KSO_WM_CHIP_XID" val="620b54c2d9f311da4dab6586"/>
  <p:tag name="KSO_WM_CHIP_FILLAREA_FILL_RULE" val="{&quot;fill_align&quot;:&quot;cm&quot;,&quot;fill_mode&quot;:&quot;adaptive&quot;,&quot;sacle_strategy&quot;:&quot;smart&quot;}"/>
  <p:tag name="KSO_WM_ASSEMBLE_CHIP_INDEX" val="11f88411603345eeba8db4c9af6a301e"/>
  <p:tag name="KSO_WM_UNIT_TEXT_FILL_FORE_SCHEMECOLOR_INDEX_BRIGHTNESS" val="0"/>
  <p:tag name="KSO_WM_UNIT_TEXT_FILL_FORE_SCHEMECOLOR_INDEX" val="5"/>
  <p:tag name="KSO_WM_UNIT_TEXT_FILL_TYPE" val="1"/>
  <p:tag name="KSO_WM_TEMPLATE_ASSEMBLE_XID" val="634e1dd80c9383becdcf84c1"/>
  <p:tag name="KSO_WM_TEMPLATE_ASSEMBLE_GROUPID" val="634e1cf90c9383becdcf81de"/>
</p:tagLst>
</file>

<file path=ppt/tags/tag92.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3f7edbdbf0d9415289be517102a3c84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665fda51dd84cafb59f9caeb108b52c"/>
  <p:tag name="KSO_WM_SLIDE_BACKGROUND_TYPE" val="general"/>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hip20228521_3*i*1"/>
  <p:tag name="KSO_WM_TEMPLATE_CATEGORY" val="chip"/>
  <p:tag name="KSO_WM_TEMPLATE_INDEX" val="20228521"/>
  <p:tag name="KSO_WM_UNIT_LAYERLEVEL" val="1"/>
  <p:tag name="KSO_WM_TAG_VERSION" val="1.0"/>
  <p:tag name="KSO_WM_BEAUTIFY_FLAG" val="#wm#"/>
  <p:tag name="KSO_WM_UNIT_SUBTYPE" val="v"/>
  <p:tag name="KSO_WM_UNIT_TYPE" val="i"/>
  <p:tag name="KSO_WM_UNIT_INDEX" val="1"/>
  <p:tag name="KSO_WM_CHIP_GROUPID" val="634e1cf90c9383becdcf81de"/>
  <p:tag name="KSO_WM_CHIP_XID" val="634e1d050c9383becdcf81ec"/>
  <p:tag name="KSO_WM_UNIT_DEC_AREA_ID" val="62043fb2025441eb8e4c3f2c5ec66a45"/>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78fe7ceb564a4cb29a72177941031ffd"/>
  <p:tag name="KSO_WM_SLIDE_BACKGROUND_TYPE" val="general"/>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94.xml><?xml version="1.0" encoding="utf-8"?>
<p:tagLst xmlns:p="http://schemas.openxmlformats.org/presentationml/2006/main">
  <p:tag name="KSO_WM_UNIT_SUBTYPE" val="t"/>
  <p:tag name="KSO_WM_TEMPLATE_CATEGORY" val="chip"/>
  <p:tag name="KSO_WM_TEMPLATE_INDEX" val="20228521"/>
  <p:tag name="KSO_WM_UNIT_TYPE" val="i"/>
  <p:tag name="KSO_WM_UNIT_INDEX" val="1"/>
  <p:tag name="KSO_WM_UNIT_ID" val="chip20228521_4*i*1"/>
  <p:tag name="KSO_WM_BEAUTIFY_FLAG" val="#wm#"/>
  <p:tag name="KSO_WM_TAG_VERSION" val="1.0"/>
  <p:tag name="KSO_WM_CHIP_GROUPID" val="634e1cf90c9383becdcf81de"/>
  <p:tag name="KSO_WM_CHIP_XID" val="634e1d050c9383becdcf81ea"/>
  <p:tag name="KSO_WM_UNIT_DEC_AREA_ID" val="3116e6f4484d4fa7b40a47a79953a7e3"/>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2757c68eedc94ff4b5babfb4b958f07e"/>
  <p:tag name="KSO_WM_SLIDE_BACKGROUND_TYPE" val="general"/>
</p:tagLst>
</file>

<file path=ppt/tags/tag95.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96.xml><?xml version="1.0" encoding="utf-8"?>
<p:tagLst xmlns:p="http://schemas.openxmlformats.org/presentationml/2006/main">
  <p:tag name="KSO_WM_SLIDE_BACKGROUND_TYPE" val="general"/>
  <p:tag name="KSO_WM_UNIT_TEXT_FILL_FORE_SCHEMECOLOR_INDEX_BRIGHTNESS" val="0.15"/>
  <p:tag name="KSO_WM_UNIT_TEXT_FILL_FORE_SCHEMECOLOR_INDEX" val="1"/>
  <p:tag name="KSO_WM_UNIT_TEXT_FILL_TYPE" val="1"/>
</p:tagLst>
</file>

<file path=ppt/tags/tag97.xml><?xml version="1.0" encoding="utf-8"?>
<p:tagLst xmlns:p="http://schemas.openxmlformats.org/presentationml/2006/main">
  <p:tag name="KSO_WM_SLIDE_BACKGROUND_TYPE" val="general"/>
  <p:tag name="KSO_WM_UNIT_TEXT_FILL_FORE_SCHEMECOLOR_INDEX_BRIGHTNESS" val="0.15"/>
  <p:tag name="KSO_WM_UNIT_TEXT_FILL_FORE_SCHEMECOLOR_INDEX" val="1"/>
  <p:tag name="KSO_WM_UNIT_TEXT_FILL_TYPE" val="1"/>
</p:tagLst>
</file>

<file path=ppt/tags/tag98.xml><?xml version="1.0" encoding="utf-8"?>
<p:tagLst xmlns:p="http://schemas.openxmlformats.org/presentationml/2006/main">
  <p:tag name="KSO_WM_SLIDE_BACKGROUND_TYPE" val="general"/>
  <p:tag name="KSO_WM_UNIT_TEXT_FILL_FORE_SCHEMECOLOR_INDEX_BRIGHTNESS" val="0.15"/>
  <p:tag name="KSO_WM_UNIT_TEXT_FILL_FORE_SCHEMECOLOR_INDEX" val="1"/>
  <p:tag name="KSO_WM_UNIT_TEXT_FILL_TYPE" val="1"/>
</p:tagLst>
</file>

<file path=ppt/tags/tag99.xml><?xml version="1.0" encoding="utf-8"?>
<p:tagLst xmlns:p="http://schemas.openxmlformats.org/presentationml/2006/main">
  <p:tag name="KSO_WM_UNIT_SUBTYPE" val="v"/>
  <p:tag name="KSO_WM_TEMPLATE_CATEGORY" val="chip"/>
  <p:tag name="KSO_WM_TEMPLATE_INDEX" val="20228521"/>
  <p:tag name="KSO_WM_UNIT_TYPE" val="i"/>
  <p:tag name="KSO_WM_UNIT_INDEX" val="1"/>
  <p:tag name="KSO_WM_UNIT_ID" val="chip20228521_2*i*1"/>
  <p:tag name="KSO_WM_BEAUTIFY_FLAG" val="#wm#"/>
  <p:tag name="KSO_WM_TAG_VERSION" val="1.0"/>
  <p:tag name="KSO_WM_CHIP_GROUPID" val="634e1cf90c9383becdcf81de"/>
  <p:tag name="KSO_WM_CHIP_XID" val="634e1d050c9383becdcf81eb"/>
  <p:tag name="KSO_WM_UNIT_DEC_AREA_ID" val="af8f6c405ab14fe88ffbb287bb1e0d1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7b07c9d7339473fbfbe36baa6b0c1b6"/>
  <p:tag name="KSO_WM_SLIDE_BACKGROUND_TYPE" val="fram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Adjacency">
      <a:dk1>
        <a:srgbClr val="000000"/>
      </a:dk1>
      <a:lt1>
        <a:srgbClr val="FFFFFF"/>
      </a:lt1>
      <a:dk2>
        <a:srgbClr val="E0B5E8"/>
      </a:dk2>
      <a:lt2>
        <a:srgbClr val="EED6F2"/>
      </a:lt2>
      <a:accent1>
        <a:srgbClr val="EC5F74"/>
      </a:accent1>
      <a:accent2>
        <a:srgbClr val="F18870"/>
      </a:accent2>
      <a:accent3>
        <a:srgbClr val="FFBA55"/>
      </a:accent3>
      <a:accent4>
        <a:srgbClr val="56CA95"/>
      </a:accent4>
      <a:accent5>
        <a:srgbClr val="58B6E5"/>
      </a:accent5>
      <a:accent6>
        <a:srgbClr val="6096E6"/>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5259</Words>
  <Application>WPS 演示</Application>
  <PresentationFormat>宽屏</PresentationFormat>
  <Paragraphs>98</Paragraphs>
  <Slides>9</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9</vt:i4>
      </vt:variant>
    </vt:vector>
  </HeadingPairs>
  <TitlesOfParts>
    <vt:vector size="28" baseType="lpstr">
      <vt:lpstr>Arial</vt:lpstr>
      <vt:lpstr>宋体</vt:lpstr>
      <vt:lpstr>Wingdings</vt:lpstr>
      <vt:lpstr>汉仪君黑-55W</vt:lpstr>
      <vt:lpstr>黑体</vt:lpstr>
      <vt:lpstr>汉仪综艺体简</vt:lpstr>
      <vt:lpstr>AMGDT</vt:lpstr>
      <vt:lpstr>汉仪旗黑-35S</vt:lpstr>
      <vt:lpstr>微软雅黑</vt:lpstr>
      <vt:lpstr>Calibri</vt:lpstr>
      <vt:lpstr>Hiragino Sans GB W3</vt:lpstr>
      <vt:lpstr>思源黑体 CN Bold</vt:lpstr>
      <vt:lpstr>思源黑体 CN Regular</vt:lpstr>
      <vt:lpstr>思源黑体 CN Medium</vt:lpstr>
      <vt:lpstr>思源黑体 CN Light</vt:lpstr>
      <vt:lpstr>Arial Unicode MS</vt:lpstr>
      <vt:lpstr>Calibri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 for watching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zhangzhe19</dc:creator>
  <cp:lastModifiedBy>赣源科技(CNC五轴)</cp:lastModifiedBy>
  <cp:revision>64</cp:revision>
  <dcterms:created xsi:type="dcterms:W3CDTF">2020-02-14T13:31:00Z</dcterms:created>
  <dcterms:modified xsi:type="dcterms:W3CDTF">2022-11-25T03:14:12Z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7A458772AAD245988F2467F9C33648AD</vt:lpwstr>
  </property>
</Properties>
</file>